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301" r:id="rId2"/>
    <p:sldId id="379" r:id="rId3"/>
    <p:sldId id="309" r:id="rId4"/>
    <p:sldId id="385" r:id="rId5"/>
    <p:sldId id="362" r:id="rId6"/>
    <p:sldId id="359" r:id="rId7"/>
    <p:sldId id="364" r:id="rId8"/>
    <p:sldId id="355" r:id="rId9"/>
    <p:sldId id="361" r:id="rId10"/>
    <p:sldId id="352" r:id="rId11"/>
    <p:sldId id="378" r:id="rId12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F86"/>
    <a:srgbClr val="3A80B6"/>
    <a:srgbClr val="FCFCFC"/>
    <a:srgbClr val="65D7FF"/>
    <a:srgbClr val="397DB2"/>
    <a:srgbClr val="66CCFF"/>
    <a:srgbClr val="D43E01"/>
    <a:srgbClr val="E8EAE9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8" autoAdjust="0"/>
    <p:restoredTop sz="94660"/>
  </p:normalViewPr>
  <p:slideViewPr>
    <p:cSldViewPr>
      <p:cViewPr>
        <p:scale>
          <a:sx n="100" d="100"/>
          <a:sy n="100" d="100"/>
        </p:scale>
        <p:origin x="682" y="293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2018/10/24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99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220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99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58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24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78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0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11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11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90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  <a:noFill/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1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7AF0D5EC-F601-4889-AB67-47F4E2DB4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2" y="-660"/>
            <a:ext cx="9151202" cy="5136555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0555B3A2-0AFC-4476-98F1-9351425DDD98}"/>
              </a:ext>
            </a:extLst>
          </p:cNvPr>
          <p:cNvSpPr txBox="1"/>
          <p:nvPr/>
        </p:nvSpPr>
        <p:spPr>
          <a:xfrm>
            <a:off x="631174" y="1654536"/>
            <a:ext cx="8040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 smtClean="0">
                <a:gradFill>
                  <a:gsLst>
                    <a:gs pos="0">
                      <a:srgbClr val="D1BB68"/>
                    </a:gs>
                    <a:gs pos="100000">
                      <a:srgbClr val="FAE7A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航线</a:t>
            </a:r>
            <a:r>
              <a:rPr lang="zh-CN" altLang="en-US" sz="6000" b="1" dirty="0">
                <a:gradFill>
                  <a:gsLst>
                    <a:gs pos="0">
                      <a:srgbClr val="D1BB68"/>
                    </a:gs>
                    <a:gs pos="100000">
                      <a:srgbClr val="FAE7A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搜索统计</a:t>
            </a:r>
            <a:r>
              <a:rPr lang="en-US" altLang="zh-CN" sz="6000" b="1" dirty="0">
                <a:gradFill>
                  <a:gsLst>
                    <a:gs pos="0">
                      <a:srgbClr val="D1BB68"/>
                    </a:gs>
                    <a:gs pos="100000">
                      <a:srgbClr val="FAE7A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b="1" dirty="0">
                <a:gradFill>
                  <a:gsLst>
                    <a:gs pos="0">
                      <a:srgbClr val="D1BB68"/>
                    </a:gs>
                    <a:gs pos="100000">
                      <a:srgbClr val="FAE7A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天眼</a:t>
            </a:r>
            <a:endParaRPr lang="en-US" altLang="zh-CN" sz="6000" b="1" dirty="0">
              <a:gradFill>
                <a:gsLst>
                  <a:gs pos="0">
                    <a:srgbClr val="D1BB68"/>
                  </a:gs>
                  <a:gs pos="100000">
                    <a:srgbClr val="FAE7A9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Lights">
            <a:hlinkClick r:id="" action="ppaction://media"/>
            <a:extLst>
              <a:ext uri="{FF2B5EF4-FFF2-40B4-BE49-F238E27FC236}">
                <a16:creationId xmlns:a16="http://schemas.microsoft.com/office/drawing/2014/main" id="{09F79624-E7AF-47BD-B5C1-3BC90CC5D26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0829" y="1698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415949" y="311005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服务的调用关系</a:t>
            </a: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1763688" y="464894"/>
            <a:ext cx="1523362" cy="52721"/>
          </a:xfrm>
          <a:prstGeom prst="rect">
            <a:avLst/>
          </a:prstGeom>
        </p:spPr>
      </p:pic>
      <p:pic>
        <p:nvPicPr>
          <p:cNvPr id="36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558760" y="438533"/>
            <a:ext cx="1523362" cy="5272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23284"/>
            <a:ext cx="787827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商务风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72616" y="-1604714"/>
            <a:ext cx="609600" cy="60960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125F8D-7BC1-4AF3-8768-8BDB904F5C76}"/>
              </a:ext>
            </a:extLst>
          </p:cNvPr>
          <p:cNvGrpSpPr/>
          <p:nvPr/>
        </p:nvGrpSpPr>
        <p:grpSpPr>
          <a:xfrm>
            <a:off x="3705752" y="964393"/>
            <a:ext cx="1749858" cy="1544488"/>
            <a:chOff x="4941003" y="1285857"/>
            <a:chExt cx="2333144" cy="2059317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AC0E7DB-A310-451F-B4D5-3792FD5EA973}"/>
                </a:ext>
              </a:extLst>
            </p:cNvPr>
            <p:cNvCxnSpPr/>
            <p:nvPr/>
          </p:nvCxnSpPr>
          <p:spPr>
            <a:xfrm rot="16200000">
              <a:off x="5039219" y="2080961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D03406-092D-43D9-A1C0-C090E35C4615}"/>
                </a:ext>
              </a:extLst>
            </p:cNvPr>
            <p:cNvCxnSpPr/>
            <p:nvPr/>
          </p:nvCxnSpPr>
          <p:spPr>
            <a:xfrm rot="18000000">
              <a:off x="5182351" y="1546783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C0A0DF1-4731-4974-BFFE-065C46AA43A0}"/>
                </a:ext>
              </a:extLst>
            </p:cNvPr>
            <p:cNvCxnSpPr/>
            <p:nvPr/>
          </p:nvCxnSpPr>
          <p:spPr>
            <a:xfrm rot="3600000">
              <a:off x="7032800" y="1546783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0A06DCA-CCF3-4A15-98E2-1D9445DF508C}"/>
                </a:ext>
              </a:extLst>
            </p:cNvPr>
            <p:cNvCxnSpPr/>
            <p:nvPr/>
          </p:nvCxnSpPr>
          <p:spPr>
            <a:xfrm rot="5400000">
              <a:off x="7175932" y="2080961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79D0D97-3E93-4F1E-A629-75A80FB81D1C}"/>
                </a:ext>
              </a:extLst>
            </p:cNvPr>
            <p:cNvCxnSpPr/>
            <p:nvPr/>
          </p:nvCxnSpPr>
          <p:spPr>
            <a:xfrm rot="7200000">
              <a:off x="7032800" y="2615139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4289B85-858C-41C9-8945-7ECF857CF46F}"/>
                </a:ext>
              </a:extLst>
            </p:cNvPr>
            <p:cNvCxnSpPr/>
            <p:nvPr/>
          </p:nvCxnSpPr>
          <p:spPr>
            <a:xfrm rot="9000000">
              <a:off x="6641754" y="3006184"/>
              <a:ext cx="0" cy="195857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35F284F-7C28-4114-938B-8982E068CEBD}"/>
                </a:ext>
              </a:extLst>
            </p:cNvPr>
            <p:cNvCxnSpPr/>
            <p:nvPr/>
          </p:nvCxnSpPr>
          <p:spPr>
            <a:xfrm rot="10800000">
              <a:off x="6107576" y="3149317"/>
              <a:ext cx="0" cy="195857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DB731E4-BEF6-4187-B178-ECEA2503813E}"/>
                </a:ext>
              </a:extLst>
            </p:cNvPr>
            <p:cNvCxnSpPr/>
            <p:nvPr/>
          </p:nvCxnSpPr>
          <p:spPr>
            <a:xfrm rot="12600000">
              <a:off x="5573397" y="3006184"/>
              <a:ext cx="0" cy="195857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84491EA-C317-45DA-92EE-F730661C072E}"/>
                </a:ext>
              </a:extLst>
            </p:cNvPr>
            <p:cNvCxnSpPr/>
            <p:nvPr/>
          </p:nvCxnSpPr>
          <p:spPr>
            <a:xfrm rot="14400000">
              <a:off x="5182351" y="2615139"/>
              <a:ext cx="0" cy="195858"/>
            </a:xfrm>
            <a:prstGeom prst="line">
              <a:avLst/>
            </a:prstGeom>
            <a:ln w="19050">
              <a:solidFill>
                <a:srgbClr val="F9E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C0FDC97-116A-4819-9B07-3AB546D519EB}"/>
                </a:ext>
              </a:extLst>
            </p:cNvPr>
            <p:cNvCxnSpPr/>
            <p:nvPr/>
          </p:nvCxnSpPr>
          <p:spPr>
            <a:xfrm rot="16560000">
              <a:off x="4993974" y="200093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51F6DA7-1145-483A-AB38-308F654B8F2F}"/>
                </a:ext>
              </a:extLst>
            </p:cNvPr>
            <p:cNvCxnSpPr/>
            <p:nvPr/>
          </p:nvCxnSpPr>
          <p:spPr>
            <a:xfrm rot="16920000">
              <a:off x="5012308" y="1885176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794E946-1AA3-4725-A901-AFBF8B793CD7}"/>
                </a:ext>
              </a:extLst>
            </p:cNvPr>
            <p:cNvCxnSpPr/>
            <p:nvPr/>
          </p:nvCxnSpPr>
          <p:spPr>
            <a:xfrm rot="17280000">
              <a:off x="5042644" y="177196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DCB71E1-0EBC-4D47-AFCD-7BA9D7EADACE}"/>
                </a:ext>
              </a:extLst>
            </p:cNvPr>
            <p:cNvCxnSpPr/>
            <p:nvPr/>
          </p:nvCxnSpPr>
          <p:spPr>
            <a:xfrm rot="17640000">
              <a:off x="5084646" y="166254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9A2ADEB-1902-4D4F-A2DA-3832824AC9F9}"/>
                </a:ext>
              </a:extLst>
            </p:cNvPr>
            <p:cNvCxnSpPr/>
            <p:nvPr/>
          </p:nvCxnSpPr>
          <p:spPr>
            <a:xfrm rot="18360000">
              <a:off x="5201690" y="1459819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8AC00D9-D887-4C86-BBFB-0A3560EC72EB}"/>
                </a:ext>
              </a:extLst>
            </p:cNvPr>
            <p:cNvCxnSpPr/>
            <p:nvPr/>
          </p:nvCxnSpPr>
          <p:spPr>
            <a:xfrm rot="18720000">
              <a:off x="5275449" y="1368733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B9402B3-6180-4BD4-9299-DC32EDF335E1}"/>
                </a:ext>
              </a:extLst>
            </p:cNvPr>
            <p:cNvCxnSpPr/>
            <p:nvPr/>
          </p:nvCxnSpPr>
          <p:spPr>
            <a:xfrm rot="19080000">
              <a:off x="5358325" y="128585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2AEC066-CBD4-4A87-AC06-9B0F78DCD220}"/>
                </a:ext>
              </a:extLst>
            </p:cNvPr>
            <p:cNvCxnSpPr/>
            <p:nvPr/>
          </p:nvCxnSpPr>
          <p:spPr>
            <a:xfrm rot="2520000">
              <a:off x="6856825" y="128585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A41CCEDE-EEAE-4C79-B990-1C1AF37A0168}"/>
                </a:ext>
              </a:extLst>
            </p:cNvPr>
            <p:cNvCxnSpPr/>
            <p:nvPr/>
          </p:nvCxnSpPr>
          <p:spPr>
            <a:xfrm rot="2880000">
              <a:off x="6939700" y="1368733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2B8635E6-F2BD-484B-BBDE-BA1650A385FE}"/>
                </a:ext>
              </a:extLst>
            </p:cNvPr>
            <p:cNvCxnSpPr/>
            <p:nvPr/>
          </p:nvCxnSpPr>
          <p:spPr>
            <a:xfrm rot="3240000">
              <a:off x="7013460" y="1459819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15178B5C-A9DD-4601-9AC6-EC96D0181EF3}"/>
                </a:ext>
              </a:extLst>
            </p:cNvPr>
            <p:cNvCxnSpPr/>
            <p:nvPr/>
          </p:nvCxnSpPr>
          <p:spPr>
            <a:xfrm rot="3960000">
              <a:off x="7130504" y="166254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873F659-D8BE-4215-9D84-EFF3689521C7}"/>
                </a:ext>
              </a:extLst>
            </p:cNvPr>
            <p:cNvCxnSpPr/>
            <p:nvPr/>
          </p:nvCxnSpPr>
          <p:spPr>
            <a:xfrm rot="4320000">
              <a:off x="7172506" y="177196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9599853-C6B3-4BF4-BF77-5D1C3CD203AA}"/>
                </a:ext>
              </a:extLst>
            </p:cNvPr>
            <p:cNvCxnSpPr/>
            <p:nvPr/>
          </p:nvCxnSpPr>
          <p:spPr>
            <a:xfrm rot="4680000">
              <a:off x="7202842" y="1885176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4889123-FEC8-43C8-B0DA-41C240D39C13}"/>
                </a:ext>
              </a:extLst>
            </p:cNvPr>
            <p:cNvCxnSpPr/>
            <p:nvPr/>
          </p:nvCxnSpPr>
          <p:spPr>
            <a:xfrm rot="5040000">
              <a:off x="7221176" y="200093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45AC41C-8B65-4233-8D84-1E877C6FED7F}"/>
                </a:ext>
              </a:extLst>
            </p:cNvPr>
            <p:cNvCxnSpPr/>
            <p:nvPr/>
          </p:nvCxnSpPr>
          <p:spPr>
            <a:xfrm rot="5760000">
              <a:off x="7221176" y="223502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857286FA-4919-443F-801E-9262970FC8D3}"/>
                </a:ext>
              </a:extLst>
            </p:cNvPr>
            <p:cNvCxnSpPr/>
            <p:nvPr/>
          </p:nvCxnSpPr>
          <p:spPr>
            <a:xfrm rot="6120000">
              <a:off x="7202842" y="235078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6194306-A188-425A-B9D4-04A81A8D82E8}"/>
                </a:ext>
              </a:extLst>
            </p:cNvPr>
            <p:cNvCxnSpPr/>
            <p:nvPr/>
          </p:nvCxnSpPr>
          <p:spPr>
            <a:xfrm rot="6480000">
              <a:off x="7172506" y="2463999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EFF34D9D-4696-4A1F-8082-31FC3B7F9981}"/>
                </a:ext>
              </a:extLst>
            </p:cNvPr>
            <p:cNvCxnSpPr/>
            <p:nvPr/>
          </p:nvCxnSpPr>
          <p:spPr>
            <a:xfrm rot="6840000">
              <a:off x="7130504" y="257341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AA28340E-49BB-4F48-BD67-E75A0C74102C}"/>
                </a:ext>
              </a:extLst>
            </p:cNvPr>
            <p:cNvCxnSpPr/>
            <p:nvPr/>
          </p:nvCxnSpPr>
          <p:spPr>
            <a:xfrm rot="7560000">
              <a:off x="7013460" y="277614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E10EA655-B036-4690-AF94-A888008866D8}"/>
                </a:ext>
              </a:extLst>
            </p:cNvPr>
            <p:cNvCxnSpPr/>
            <p:nvPr/>
          </p:nvCxnSpPr>
          <p:spPr>
            <a:xfrm rot="7920000">
              <a:off x="6939700" y="2867231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3607D9B-D445-4B3A-8275-F50D6925F1CD}"/>
                </a:ext>
              </a:extLst>
            </p:cNvPr>
            <p:cNvCxnSpPr/>
            <p:nvPr/>
          </p:nvCxnSpPr>
          <p:spPr>
            <a:xfrm rot="8280000">
              <a:off x="6856825" y="295010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65A2E5F-DE8B-42DF-9D32-95303157138A}"/>
                </a:ext>
              </a:extLst>
            </p:cNvPr>
            <p:cNvCxnSpPr/>
            <p:nvPr/>
          </p:nvCxnSpPr>
          <p:spPr>
            <a:xfrm rot="8640000">
              <a:off x="6765739" y="3023866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377BC5D1-61B7-4F0F-9D40-863B3302DEC4}"/>
                </a:ext>
              </a:extLst>
            </p:cNvPr>
            <p:cNvCxnSpPr/>
            <p:nvPr/>
          </p:nvCxnSpPr>
          <p:spPr>
            <a:xfrm rot="9360000">
              <a:off x="6563011" y="3140910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4570AD1-B44A-4241-B930-0A6C4A03BDAC}"/>
                </a:ext>
              </a:extLst>
            </p:cNvPr>
            <p:cNvCxnSpPr/>
            <p:nvPr/>
          </p:nvCxnSpPr>
          <p:spPr>
            <a:xfrm rot="9720000">
              <a:off x="6453592" y="3182912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BB4BD7A1-1543-4C59-819D-E724415ED5F3}"/>
                </a:ext>
              </a:extLst>
            </p:cNvPr>
            <p:cNvCxnSpPr/>
            <p:nvPr/>
          </p:nvCxnSpPr>
          <p:spPr>
            <a:xfrm rot="10080000">
              <a:off x="6340381" y="321324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47EDD303-0637-4396-8D03-4DD2E1189B16}"/>
                </a:ext>
              </a:extLst>
            </p:cNvPr>
            <p:cNvCxnSpPr/>
            <p:nvPr/>
          </p:nvCxnSpPr>
          <p:spPr>
            <a:xfrm rot="10440000">
              <a:off x="6224620" y="3231582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D5B417C-A97B-4A6B-88EB-597123AFE3FE}"/>
                </a:ext>
              </a:extLst>
            </p:cNvPr>
            <p:cNvCxnSpPr/>
            <p:nvPr/>
          </p:nvCxnSpPr>
          <p:spPr>
            <a:xfrm rot="11160000">
              <a:off x="5990530" y="3231582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9F87281-C481-4618-AB35-C78EE5F148C3}"/>
                </a:ext>
              </a:extLst>
            </p:cNvPr>
            <p:cNvCxnSpPr/>
            <p:nvPr/>
          </p:nvCxnSpPr>
          <p:spPr>
            <a:xfrm rot="11520000">
              <a:off x="5874769" y="321324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8D42BD1-8F99-4CDD-949D-69F875803B2F}"/>
                </a:ext>
              </a:extLst>
            </p:cNvPr>
            <p:cNvCxnSpPr/>
            <p:nvPr/>
          </p:nvCxnSpPr>
          <p:spPr>
            <a:xfrm rot="11880000">
              <a:off x="5761558" y="3182912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CC9FFFBC-E4CF-4DA2-AD96-39A2BE6D3BA6}"/>
                </a:ext>
              </a:extLst>
            </p:cNvPr>
            <p:cNvCxnSpPr/>
            <p:nvPr/>
          </p:nvCxnSpPr>
          <p:spPr>
            <a:xfrm rot="12240000">
              <a:off x="5652139" y="3140910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BE5E9995-E5B4-43FB-9D65-BF35E5A16970}"/>
                </a:ext>
              </a:extLst>
            </p:cNvPr>
            <p:cNvCxnSpPr/>
            <p:nvPr/>
          </p:nvCxnSpPr>
          <p:spPr>
            <a:xfrm rot="12960000">
              <a:off x="5449411" y="3023866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E8C1999B-74A8-429A-95D1-1C640504EF6A}"/>
                </a:ext>
              </a:extLst>
            </p:cNvPr>
            <p:cNvCxnSpPr/>
            <p:nvPr/>
          </p:nvCxnSpPr>
          <p:spPr>
            <a:xfrm rot="13320000">
              <a:off x="5358325" y="295010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DFC11F47-25DD-491E-BF28-B40FB851909B}"/>
                </a:ext>
              </a:extLst>
            </p:cNvPr>
            <p:cNvCxnSpPr/>
            <p:nvPr/>
          </p:nvCxnSpPr>
          <p:spPr>
            <a:xfrm rot="13680000">
              <a:off x="5275449" y="2867231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A27BA51-7AE7-4ECE-BBBA-51D2C2C6CB14}"/>
                </a:ext>
              </a:extLst>
            </p:cNvPr>
            <p:cNvCxnSpPr/>
            <p:nvPr/>
          </p:nvCxnSpPr>
          <p:spPr>
            <a:xfrm rot="14040000">
              <a:off x="5201690" y="2776145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E99B2A52-E232-4344-9D57-C4AC013544B3}"/>
                </a:ext>
              </a:extLst>
            </p:cNvPr>
            <p:cNvCxnSpPr/>
            <p:nvPr/>
          </p:nvCxnSpPr>
          <p:spPr>
            <a:xfrm rot="14760000">
              <a:off x="5084646" y="257341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57DEFAE-3B25-4C06-B9BD-6F71DF72392A}"/>
                </a:ext>
              </a:extLst>
            </p:cNvPr>
            <p:cNvCxnSpPr/>
            <p:nvPr/>
          </p:nvCxnSpPr>
          <p:spPr>
            <a:xfrm rot="15120000">
              <a:off x="5042644" y="2463999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31A041C-3021-4D78-964C-7410B4960B5F}"/>
                </a:ext>
              </a:extLst>
            </p:cNvPr>
            <p:cNvCxnSpPr/>
            <p:nvPr/>
          </p:nvCxnSpPr>
          <p:spPr>
            <a:xfrm rot="15480000">
              <a:off x="5012308" y="2350788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EEEDDAD8-AFBC-4839-8962-88DDDAD00403}"/>
                </a:ext>
              </a:extLst>
            </p:cNvPr>
            <p:cNvCxnSpPr/>
            <p:nvPr/>
          </p:nvCxnSpPr>
          <p:spPr>
            <a:xfrm rot="15840000">
              <a:off x="4993974" y="2235027"/>
              <a:ext cx="0" cy="105942"/>
            </a:xfrm>
            <a:prstGeom prst="line">
              <a:avLst/>
            </a:prstGeom>
            <a:ln w="12700">
              <a:solidFill>
                <a:srgbClr val="C5B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48D49BA-8EFD-43CA-ACD8-61ACBC2A2E94}"/>
              </a:ext>
            </a:extLst>
          </p:cNvPr>
          <p:cNvSpPr txBox="1"/>
          <p:nvPr/>
        </p:nvSpPr>
        <p:spPr>
          <a:xfrm>
            <a:off x="3690488" y="1405798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-150" dirty="0" smtClean="0">
                <a:gradFill>
                  <a:gsLst>
                    <a:gs pos="0">
                      <a:srgbClr val="FFFFBD"/>
                    </a:gs>
                    <a:gs pos="99315">
                      <a:srgbClr val="FAE7A9"/>
                    </a:gs>
                    <a:gs pos="57000">
                      <a:srgbClr val="D1BB68"/>
                    </a:gs>
                  </a:gsLst>
                  <a:lin ang="5400000" scaled="1"/>
                </a:gradFill>
                <a:latin typeface="MComputer HKS Bold" panose="00000500000000000000" pitchFamily="2" charset="-120"/>
                <a:ea typeface="MComputer HKS Bold" panose="00000500000000000000" pitchFamily="2" charset="-120"/>
              </a:rPr>
              <a:t>2018</a:t>
            </a:r>
            <a:endParaRPr lang="zh-CN" altLang="en-US" sz="3600" spc="-150" dirty="0">
              <a:gradFill>
                <a:gsLst>
                  <a:gs pos="0">
                    <a:srgbClr val="FFFFBD"/>
                  </a:gs>
                  <a:gs pos="99315">
                    <a:srgbClr val="FAE7A9"/>
                  </a:gs>
                  <a:gs pos="57000">
                    <a:srgbClr val="D1BB68"/>
                  </a:gs>
                </a:gsLst>
                <a:lin ang="5400000" scaled="1"/>
              </a:gradFill>
              <a:latin typeface="MComputer HKS Bold" panose="00000500000000000000" pitchFamily="2" charset="-120"/>
              <a:ea typeface="MComputer HKS Bold" panose="00000500000000000000" pitchFamily="2" charset="-12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DAB6A44-885B-4776-B119-CD547402CA5A}"/>
              </a:ext>
            </a:extLst>
          </p:cNvPr>
          <p:cNvSpPr txBox="1"/>
          <p:nvPr/>
        </p:nvSpPr>
        <p:spPr>
          <a:xfrm>
            <a:off x="1556684" y="2666612"/>
            <a:ext cx="603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7200" dirty="0">
                <a:gradFill>
                  <a:gsLst>
                    <a:gs pos="0">
                      <a:srgbClr val="FFFFBD"/>
                    </a:gs>
                    <a:gs pos="99315">
                      <a:srgbClr val="FAE7A9"/>
                    </a:gs>
                    <a:gs pos="57000">
                      <a:srgbClr val="D1BB68"/>
                    </a:gs>
                  </a:gsLst>
                  <a:lin ang="5400000" scaled="1"/>
                </a:gra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谢谢观看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A32C65B-3479-490F-A57E-BC04A79DA599}"/>
              </a:ext>
            </a:extLst>
          </p:cNvPr>
          <p:cNvGrpSpPr/>
          <p:nvPr/>
        </p:nvGrpSpPr>
        <p:grpSpPr>
          <a:xfrm>
            <a:off x="3290977" y="2314477"/>
            <a:ext cx="1062903" cy="1062903"/>
            <a:chOff x="985065" y="1340523"/>
            <a:chExt cx="1686168" cy="1686167"/>
          </a:xfrm>
        </p:grpSpPr>
        <p:sp>
          <p:nvSpPr>
            <p:cNvPr id="107" name="十字星 108">
              <a:extLst>
                <a:ext uri="{FF2B5EF4-FFF2-40B4-BE49-F238E27FC236}">
                  <a16:creationId xmlns:a16="http://schemas.microsoft.com/office/drawing/2014/main" id="{2A82816F-DA5B-4A01-A887-09579D8A389C}"/>
                </a:ext>
              </a:extLst>
            </p:cNvPr>
            <p:cNvSpPr/>
            <p:nvPr/>
          </p:nvSpPr>
          <p:spPr>
            <a:xfrm>
              <a:off x="985065" y="1340523"/>
              <a:ext cx="1686168" cy="1686167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8" name="十字星 109">
              <a:extLst>
                <a:ext uri="{FF2B5EF4-FFF2-40B4-BE49-F238E27FC236}">
                  <a16:creationId xmlns:a16="http://schemas.microsoft.com/office/drawing/2014/main" id="{61988B9A-FA82-42AB-8309-1DE0BED3C1EB}"/>
                </a:ext>
              </a:extLst>
            </p:cNvPr>
            <p:cNvSpPr/>
            <p:nvPr/>
          </p:nvSpPr>
          <p:spPr>
            <a:xfrm rot="1800000">
              <a:off x="1140910" y="1495396"/>
              <a:ext cx="1374479" cy="1374475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9" name="十字星 110">
              <a:extLst>
                <a:ext uri="{FF2B5EF4-FFF2-40B4-BE49-F238E27FC236}">
                  <a16:creationId xmlns:a16="http://schemas.microsoft.com/office/drawing/2014/main" id="{AC686495-7190-4066-A018-0596BA9782F1}"/>
                </a:ext>
              </a:extLst>
            </p:cNvPr>
            <p:cNvSpPr/>
            <p:nvPr/>
          </p:nvSpPr>
          <p:spPr>
            <a:xfrm rot="19800000">
              <a:off x="1157798" y="1513415"/>
              <a:ext cx="1340704" cy="1340703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975BB59-8BE3-45F1-8CDE-FD2E05646E09}"/>
              </a:ext>
            </a:extLst>
          </p:cNvPr>
          <p:cNvGrpSpPr/>
          <p:nvPr/>
        </p:nvGrpSpPr>
        <p:grpSpPr>
          <a:xfrm>
            <a:off x="-2427" y="4491030"/>
            <a:ext cx="652667" cy="799559"/>
            <a:chOff x="851009" y="4643873"/>
            <a:chExt cx="870222" cy="1066078"/>
          </a:xfrm>
        </p:grpSpPr>
        <p:sp>
          <p:nvSpPr>
            <p:cNvPr id="111" name="直角三角形 3">
              <a:extLst>
                <a:ext uri="{FF2B5EF4-FFF2-40B4-BE49-F238E27FC236}">
                  <a16:creationId xmlns:a16="http://schemas.microsoft.com/office/drawing/2014/main" id="{52A935E7-3682-4BED-9B16-F480D27B002A}"/>
                </a:ext>
              </a:extLst>
            </p:cNvPr>
            <p:cNvSpPr/>
            <p:nvPr/>
          </p:nvSpPr>
          <p:spPr>
            <a:xfrm rot="2515724">
              <a:off x="1116276" y="4643873"/>
              <a:ext cx="531759" cy="1034824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59" h="1034824">
                  <a:moveTo>
                    <a:pt x="93761" y="870018"/>
                  </a:moveTo>
                  <a:lnTo>
                    <a:pt x="0" y="0"/>
                  </a:lnTo>
                  <a:lnTo>
                    <a:pt x="531759" y="1034824"/>
                  </a:lnTo>
                  <a:lnTo>
                    <a:pt x="93761" y="870018"/>
                  </a:lnTo>
                  <a:close/>
                </a:path>
              </a:pathLst>
            </a:custGeom>
            <a:gradFill>
              <a:gsLst>
                <a:gs pos="0">
                  <a:srgbClr val="FAE9AB">
                    <a:alpha val="40000"/>
                  </a:srgbClr>
                </a:gs>
                <a:gs pos="41000">
                  <a:srgbClr val="FAE9AB">
                    <a:alpha val="22000"/>
                  </a:srgbClr>
                </a:gs>
                <a:gs pos="85000">
                  <a:srgbClr val="FAE9A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2" name="直角三角形 14">
              <a:extLst>
                <a:ext uri="{FF2B5EF4-FFF2-40B4-BE49-F238E27FC236}">
                  <a16:creationId xmlns:a16="http://schemas.microsoft.com/office/drawing/2014/main" id="{3479FFFD-291B-46F1-8463-9F90ED7E5A79}"/>
                </a:ext>
              </a:extLst>
            </p:cNvPr>
            <p:cNvSpPr/>
            <p:nvPr/>
          </p:nvSpPr>
          <p:spPr>
            <a:xfrm rot="2515724" flipH="1" flipV="1">
              <a:off x="1105256" y="4671632"/>
              <a:ext cx="615975" cy="1038319"/>
            </a:xfrm>
            <a:custGeom>
              <a:avLst/>
              <a:gdLst>
                <a:gd name="connsiteX0" fmla="*/ 0 w 531901"/>
                <a:gd name="connsiteY0" fmla="*/ 1055313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0 w 531901"/>
                <a:gd name="connsiteY3" fmla="*/ 1055313 h 1055313"/>
                <a:gd name="connsiteX0" fmla="*/ 31391 w 531901"/>
                <a:gd name="connsiteY0" fmla="*/ 865930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31391 w 531901"/>
                <a:gd name="connsiteY3" fmla="*/ 865930 h 1055313"/>
                <a:gd name="connsiteX0" fmla="*/ 0 w 618436"/>
                <a:gd name="connsiteY0" fmla="*/ 689764 h 1055313"/>
                <a:gd name="connsiteX1" fmla="*/ 86535 w 618436"/>
                <a:gd name="connsiteY1" fmla="*/ 0 h 1055313"/>
                <a:gd name="connsiteX2" fmla="*/ 618436 w 618436"/>
                <a:gd name="connsiteY2" fmla="*/ 1055313 h 1055313"/>
                <a:gd name="connsiteX3" fmla="*/ 0 w 618436"/>
                <a:gd name="connsiteY3" fmla="*/ 689764 h 1055313"/>
                <a:gd name="connsiteX0" fmla="*/ 0 w 615975"/>
                <a:gd name="connsiteY0" fmla="*/ 689764 h 1038319"/>
                <a:gd name="connsiteX1" fmla="*/ 86535 w 615975"/>
                <a:gd name="connsiteY1" fmla="*/ 0 h 1038319"/>
                <a:gd name="connsiteX2" fmla="*/ 615975 w 615975"/>
                <a:gd name="connsiteY2" fmla="*/ 1038319 h 1038319"/>
                <a:gd name="connsiteX3" fmla="*/ 0 w 615975"/>
                <a:gd name="connsiteY3" fmla="*/ 689764 h 103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975" h="1038319">
                  <a:moveTo>
                    <a:pt x="0" y="689764"/>
                  </a:moveTo>
                  <a:lnTo>
                    <a:pt x="86535" y="0"/>
                  </a:lnTo>
                  <a:lnTo>
                    <a:pt x="615975" y="1038319"/>
                  </a:lnTo>
                  <a:lnTo>
                    <a:pt x="0" y="6897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CC9E">
                    <a:alpha val="55000"/>
                  </a:srgbClr>
                </a:gs>
                <a:gs pos="34000">
                  <a:srgbClr val="E9CC9E">
                    <a:alpha val="12000"/>
                  </a:srgbClr>
                </a:gs>
                <a:gs pos="69000">
                  <a:srgbClr val="E9CC9E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3" name="直角三角形 3">
              <a:extLst>
                <a:ext uri="{FF2B5EF4-FFF2-40B4-BE49-F238E27FC236}">
                  <a16:creationId xmlns:a16="http://schemas.microsoft.com/office/drawing/2014/main" id="{656BC738-A84B-481C-8FD6-688A0E799B47}"/>
                </a:ext>
              </a:extLst>
            </p:cNvPr>
            <p:cNvSpPr/>
            <p:nvPr/>
          </p:nvSpPr>
          <p:spPr>
            <a:xfrm rot="3840688">
              <a:off x="1135119" y="4482112"/>
              <a:ext cx="218471" cy="781461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71" h="781461">
                  <a:moveTo>
                    <a:pt x="54855" y="695666"/>
                  </a:moveTo>
                  <a:lnTo>
                    <a:pt x="0" y="0"/>
                  </a:lnTo>
                  <a:lnTo>
                    <a:pt x="218471" y="781461"/>
                  </a:lnTo>
                  <a:lnTo>
                    <a:pt x="54855" y="695666"/>
                  </a:lnTo>
                  <a:close/>
                </a:path>
              </a:pathLst>
            </a:custGeom>
            <a:gradFill>
              <a:gsLst>
                <a:gs pos="0">
                  <a:srgbClr val="FFFFC1"/>
                </a:gs>
                <a:gs pos="42000">
                  <a:srgbClr val="FFFFC1">
                    <a:alpha val="42000"/>
                  </a:srgbClr>
                </a:gs>
                <a:gs pos="88000">
                  <a:srgbClr val="FFFFC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4" name="直角三角形 3">
              <a:extLst>
                <a:ext uri="{FF2B5EF4-FFF2-40B4-BE49-F238E27FC236}">
                  <a16:creationId xmlns:a16="http://schemas.microsoft.com/office/drawing/2014/main" id="{8A97B63F-84BF-4B47-AE14-3F55FAE373A2}"/>
                </a:ext>
              </a:extLst>
            </p:cNvPr>
            <p:cNvSpPr/>
            <p:nvPr/>
          </p:nvSpPr>
          <p:spPr>
            <a:xfrm rot="2860512">
              <a:off x="1183907" y="4535038"/>
              <a:ext cx="175524" cy="841320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1976 w 165592"/>
                <a:gd name="connsiteY0" fmla="*/ 718365 h 804160"/>
                <a:gd name="connsiteX1" fmla="*/ 0 w 165592"/>
                <a:gd name="connsiteY1" fmla="*/ 0 h 804160"/>
                <a:gd name="connsiteX2" fmla="*/ 165592 w 165592"/>
                <a:gd name="connsiteY2" fmla="*/ 804160 h 804160"/>
                <a:gd name="connsiteX3" fmla="*/ 1976 w 165592"/>
                <a:gd name="connsiteY3" fmla="*/ 718365 h 804160"/>
                <a:gd name="connsiteX0" fmla="*/ 11 w 191231"/>
                <a:gd name="connsiteY0" fmla="*/ 776966 h 804160"/>
                <a:gd name="connsiteX1" fmla="*/ 25639 w 191231"/>
                <a:gd name="connsiteY1" fmla="*/ 0 h 804160"/>
                <a:gd name="connsiteX2" fmla="*/ 191231 w 191231"/>
                <a:gd name="connsiteY2" fmla="*/ 804160 h 804160"/>
                <a:gd name="connsiteX3" fmla="*/ 11 w 191231"/>
                <a:gd name="connsiteY3" fmla="*/ 776966 h 804160"/>
                <a:gd name="connsiteX0" fmla="*/ 11 w 176454"/>
                <a:gd name="connsiteY0" fmla="*/ 776966 h 848676"/>
                <a:gd name="connsiteX1" fmla="*/ 25639 w 176454"/>
                <a:gd name="connsiteY1" fmla="*/ 0 h 848676"/>
                <a:gd name="connsiteX2" fmla="*/ 176454 w 176454"/>
                <a:gd name="connsiteY2" fmla="*/ 848676 h 848676"/>
                <a:gd name="connsiteX3" fmla="*/ 11 w 176454"/>
                <a:gd name="connsiteY3" fmla="*/ 776966 h 848676"/>
                <a:gd name="connsiteX0" fmla="*/ 46 w 156305"/>
                <a:gd name="connsiteY0" fmla="*/ 776022 h 848676"/>
                <a:gd name="connsiteX1" fmla="*/ 5490 w 156305"/>
                <a:gd name="connsiteY1" fmla="*/ 0 h 848676"/>
                <a:gd name="connsiteX2" fmla="*/ 156305 w 156305"/>
                <a:gd name="connsiteY2" fmla="*/ 848676 h 848676"/>
                <a:gd name="connsiteX3" fmla="*/ 46 w 156305"/>
                <a:gd name="connsiteY3" fmla="*/ 776022 h 848676"/>
                <a:gd name="connsiteX0" fmla="*/ 46 w 177117"/>
                <a:gd name="connsiteY0" fmla="*/ 776022 h 861190"/>
                <a:gd name="connsiteX1" fmla="*/ 5490 w 177117"/>
                <a:gd name="connsiteY1" fmla="*/ 0 h 861190"/>
                <a:gd name="connsiteX2" fmla="*/ 177117 w 177117"/>
                <a:gd name="connsiteY2" fmla="*/ 861190 h 861190"/>
                <a:gd name="connsiteX3" fmla="*/ 46 w 177117"/>
                <a:gd name="connsiteY3" fmla="*/ 776022 h 861190"/>
                <a:gd name="connsiteX0" fmla="*/ 25 w 182880"/>
                <a:gd name="connsiteY0" fmla="*/ 796520 h 861190"/>
                <a:gd name="connsiteX1" fmla="*/ 11253 w 182880"/>
                <a:gd name="connsiteY1" fmla="*/ 0 h 861190"/>
                <a:gd name="connsiteX2" fmla="*/ 182880 w 182880"/>
                <a:gd name="connsiteY2" fmla="*/ 861190 h 861190"/>
                <a:gd name="connsiteX3" fmla="*/ 25 w 182880"/>
                <a:gd name="connsiteY3" fmla="*/ 796520 h 861190"/>
                <a:gd name="connsiteX0" fmla="*/ 25 w 175524"/>
                <a:gd name="connsiteY0" fmla="*/ 796520 h 848048"/>
                <a:gd name="connsiteX1" fmla="*/ 11253 w 175524"/>
                <a:gd name="connsiteY1" fmla="*/ 0 h 848048"/>
                <a:gd name="connsiteX2" fmla="*/ 175524 w 175524"/>
                <a:gd name="connsiteY2" fmla="*/ 848048 h 848048"/>
                <a:gd name="connsiteX3" fmla="*/ 25 w 175524"/>
                <a:gd name="connsiteY3" fmla="*/ 796520 h 848048"/>
                <a:gd name="connsiteX0" fmla="*/ 25 w 175524"/>
                <a:gd name="connsiteY0" fmla="*/ 789792 h 841320"/>
                <a:gd name="connsiteX1" fmla="*/ 11568 w 175524"/>
                <a:gd name="connsiteY1" fmla="*/ 0 h 841320"/>
                <a:gd name="connsiteX2" fmla="*/ 175524 w 175524"/>
                <a:gd name="connsiteY2" fmla="*/ 841320 h 841320"/>
                <a:gd name="connsiteX3" fmla="*/ 25 w 175524"/>
                <a:gd name="connsiteY3" fmla="*/ 789792 h 84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524" h="841320">
                  <a:moveTo>
                    <a:pt x="25" y="789792"/>
                  </a:moveTo>
                  <a:cubicBezTo>
                    <a:pt x="-634" y="550337"/>
                    <a:pt x="12227" y="239455"/>
                    <a:pt x="11568" y="0"/>
                  </a:cubicBezTo>
                  <a:lnTo>
                    <a:pt x="175524" y="841320"/>
                  </a:lnTo>
                  <a:lnTo>
                    <a:pt x="25" y="789792"/>
                  </a:lnTo>
                  <a:close/>
                </a:path>
              </a:pathLst>
            </a:custGeom>
            <a:gradFill>
              <a:gsLst>
                <a:gs pos="0">
                  <a:srgbClr val="0B0B0B"/>
                </a:gs>
                <a:gs pos="50000">
                  <a:srgbClr val="0B0B0B">
                    <a:alpha val="47000"/>
                  </a:srgbClr>
                </a:gs>
                <a:gs pos="100000">
                  <a:srgbClr val="0B0B0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5" name="直角三角形 3">
              <a:extLst>
                <a:ext uri="{FF2B5EF4-FFF2-40B4-BE49-F238E27FC236}">
                  <a16:creationId xmlns:a16="http://schemas.microsoft.com/office/drawing/2014/main" id="{E70453A4-C3CE-44FB-8190-40AEDBA1C26B}"/>
                </a:ext>
              </a:extLst>
            </p:cNvPr>
            <p:cNvSpPr/>
            <p:nvPr/>
          </p:nvSpPr>
          <p:spPr>
            <a:xfrm rot="2860512">
              <a:off x="1008965" y="5283487"/>
              <a:ext cx="288745" cy="398799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1976 w 165592"/>
                <a:gd name="connsiteY0" fmla="*/ 718365 h 804160"/>
                <a:gd name="connsiteX1" fmla="*/ 0 w 165592"/>
                <a:gd name="connsiteY1" fmla="*/ 0 h 804160"/>
                <a:gd name="connsiteX2" fmla="*/ 165592 w 165592"/>
                <a:gd name="connsiteY2" fmla="*/ 804160 h 804160"/>
                <a:gd name="connsiteX3" fmla="*/ 1976 w 165592"/>
                <a:gd name="connsiteY3" fmla="*/ 718365 h 804160"/>
                <a:gd name="connsiteX0" fmla="*/ 11 w 191231"/>
                <a:gd name="connsiteY0" fmla="*/ 776966 h 804160"/>
                <a:gd name="connsiteX1" fmla="*/ 25639 w 191231"/>
                <a:gd name="connsiteY1" fmla="*/ 0 h 804160"/>
                <a:gd name="connsiteX2" fmla="*/ 191231 w 191231"/>
                <a:gd name="connsiteY2" fmla="*/ 804160 h 804160"/>
                <a:gd name="connsiteX3" fmla="*/ 11 w 191231"/>
                <a:gd name="connsiteY3" fmla="*/ 776966 h 804160"/>
                <a:gd name="connsiteX0" fmla="*/ 11 w 176454"/>
                <a:gd name="connsiteY0" fmla="*/ 776966 h 848676"/>
                <a:gd name="connsiteX1" fmla="*/ 25639 w 176454"/>
                <a:gd name="connsiteY1" fmla="*/ 0 h 848676"/>
                <a:gd name="connsiteX2" fmla="*/ 176454 w 176454"/>
                <a:gd name="connsiteY2" fmla="*/ 848676 h 848676"/>
                <a:gd name="connsiteX3" fmla="*/ 11 w 176454"/>
                <a:gd name="connsiteY3" fmla="*/ 776966 h 848676"/>
                <a:gd name="connsiteX0" fmla="*/ 46 w 156305"/>
                <a:gd name="connsiteY0" fmla="*/ 776022 h 848676"/>
                <a:gd name="connsiteX1" fmla="*/ 5490 w 156305"/>
                <a:gd name="connsiteY1" fmla="*/ 0 h 848676"/>
                <a:gd name="connsiteX2" fmla="*/ 156305 w 156305"/>
                <a:gd name="connsiteY2" fmla="*/ 848676 h 848676"/>
                <a:gd name="connsiteX3" fmla="*/ 46 w 156305"/>
                <a:gd name="connsiteY3" fmla="*/ 776022 h 848676"/>
                <a:gd name="connsiteX0" fmla="*/ 46 w 177117"/>
                <a:gd name="connsiteY0" fmla="*/ 776022 h 861190"/>
                <a:gd name="connsiteX1" fmla="*/ 5490 w 177117"/>
                <a:gd name="connsiteY1" fmla="*/ 0 h 861190"/>
                <a:gd name="connsiteX2" fmla="*/ 177117 w 177117"/>
                <a:gd name="connsiteY2" fmla="*/ 861190 h 861190"/>
                <a:gd name="connsiteX3" fmla="*/ 46 w 177117"/>
                <a:gd name="connsiteY3" fmla="*/ 776022 h 861190"/>
                <a:gd name="connsiteX0" fmla="*/ 25 w 182880"/>
                <a:gd name="connsiteY0" fmla="*/ 796520 h 861190"/>
                <a:gd name="connsiteX1" fmla="*/ 11253 w 182880"/>
                <a:gd name="connsiteY1" fmla="*/ 0 h 861190"/>
                <a:gd name="connsiteX2" fmla="*/ 182880 w 182880"/>
                <a:gd name="connsiteY2" fmla="*/ 861190 h 861190"/>
                <a:gd name="connsiteX3" fmla="*/ 25 w 182880"/>
                <a:gd name="connsiteY3" fmla="*/ 796520 h 861190"/>
                <a:gd name="connsiteX0" fmla="*/ 25 w 175524"/>
                <a:gd name="connsiteY0" fmla="*/ 796520 h 848048"/>
                <a:gd name="connsiteX1" fmla="*/ 11253 w 175524"/>
                <a:gd name="connsiteY1" fmla="*/ 0 h 848048"/>
                <a:gd name="connsiteX2" fmla="*/ 175524 w 175524"/>
                <a:gd name="connsiteY2" fmla="*/ 848048 h 848048"/>
                <a:gd name="connsiteX3" fmla="*/ 25 w 175524"/>
                <a:gd name="connsiteY3" fmla="*/ 796520 h 848048"/>
                <a:gd name="connsiteX0" fmla="*/ 25 w 175524"/>
                <a:gd name="connsiteY0" fmla="*/ 789792 h 841320"/>
                <a:gd name="connsiteX1" fmla="*/ 11568 w 175524"/>
                <a:gd name="connsiteY1" fmla="*/ 0 h 841320"/>
                <a:gd name="connsiteX2" fmla="*/ 175524 w 175524"/>
                <a:gd name="connsiteY2" fmla="*/ 841320 h 841320"/>
                <a:gd name="connsiteX3" fmla="*/ 25 w 175524"/>
                <a:gd name="connsiteY3" fmla="*/ 789792 h 841320"/>
                <a:gd name="connsiteX0" fmla="*/ 25 w 292992"/>
                <a:gd name="connsiteY0" fmla="*/ 789792 h 789792"/>
                <a:gd name="connsiteX1" fmla="*/ 11568 w 292992"/>
                <a:gd name="connsiteY1" fmla="*/ 0 h 789792"/>
                <a:gd name="connsiteX2" fmla="*/ 292992 w 292992"/>
                <a:gd name="connsiteY2" fmla="*/ 496778 h 789792"/>
                <a:gd name="connsiteX3" fmla="*/ 25 w 292992"/>
                <a:gd name="connsiteY3" fmla="*/ 789792 h 789792"/>
                <a:gd name="connsiteX0" fmla="*/ 18927 w 281424"/>
                <a:gd name="connsiteY0" fmla="*/ 562333 h 562333"/>
                <a:gd name="connsiteX1" fmla="*/ 0 w 281424"/>
                <a:gd name="connsiteY1" fmla="*/ 0 h 562333"/>
                <a:gd name="connsiteX2" fmla="*/ 281424 w 281424"/>
                <a:gd name="connsiteY2" fmla="*/ 496778 h 562333"/>
                <a:gd name="connsiteX3" fmla="*/ 18927 w 281424"/>
                <a:gd name="connsiteY3" fmla="*/ 562333 h 562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24" h="562333">
                  <a:moveTo>
                    <a:pt x="18927" y="562333"/>
                  </a:moveTo>
                  <a:cubicBezTo>
                    <a:pt x="18268" y="322878"/>
                    <a:pt x="659" y="239455"/>
                    <a:pt x="0" y="0"/>
                  </a:cubicBezTo>
                  <a:lnTo>
                    <a:pt x="281424" y="496778"/>
                  </a:lnTo>
                  <a:lnTo>
                    <a:pt x="18927" y="562333"/>
                  </a:lnTo>
                  <a:close/>
                </a:path>
              </a:pathLst>
            </a:custGeom>
            <a:gradFill>
              <a:gsLst>
                <a:gs pos="0">
                  <a:srgbClr val="0B0B0B"/>
                </a:gs>
                <a:gs pos="50000">
                  <a:srgbClr val="0B0B0B">
                    <a:alpha val="47000"/>
                  </a:srgbClr>
                </a:gs>
                <a:gs pos="100000">
                  <a:srgbClr val="0B0B0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7B04B67-664B-4318-8B7B-BDBCF60ED963}"/>
              </a:ext>
            </a:extLst>
          </p:cNvPr>
          <p:cNvGrpSpPr/>
          <p:nvPr/>
        </p:nvGrpSpPr>
        <p:grpSpPr>
          <a:xfrm rot="773370" flipH="1">
            <a:off x="7247103" y="1182569"/>
            <a:ext cx="492760" cy="523791"/>
            <a:chOff x="9089074" y="1067919"/>
            <a:chExt cx="1741449" cy="1851116"/>
          </a:xfrm>
        </p:grpSpPr>
        <p:sp>
          <p:nvSpPr>
            <p:cNvPr id="117" name="直角三角形 3">
              <a:extLst>
                <a:ext uri="{FF2B5EF4-FFF2-40B4-BE49-F238E27FC236}">
                  <a16:creationId xmlns:a16="http://schemas.microsoft.com/office/drawing/2014/main" id="{73B534FC-3271-4C9C-9C5E-8F93F899F713}"/>
                </a:ext>
              </a:extLst>
            </p:cNvPr>
            <p:cNvSpPr/>
            <p:nvPr/>
          </p:nvSpPr>
          <p:spPr>
            <a:xfrm rot="19084276" flipH="1">
              <a:off x="9354909" y="1067919"/>
              <a:ext cx="677162" cy="185111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702714"/>
                <a:gd name="connsiteY0" fmla="*/ 870018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93761 w 702714"/>
                <a:gd name="connsiteY3" fmla="*/ 870018 h 1366698"/>
                <a:gd name="connsiteX0" fmla="*/ 298126 w 702714"/>
                <a:gd name="connsiteY0" fmla="*/ 1130130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298126 w 702714"/>
                <a:gd name="connsiteY3" fmla="*/ 1130130 h 136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714" h="1366698">
                  <a:moveTo>
                    <a:pt x="298126" y="1130130"/>
                  </a:moveTo>
                  <a:lnTo>
                    <a:pt x="0" y="0"/>
                  </a:lnTo>
                  <a:lnTo>
                    <a:pt x="702714" y="1366698"/>
                  </a:lnTo>
                  <a:lnTo>
                    <a:pt x="298126" y="1130130"/>
                  </a:lnTo>
                  <a:close/>
                </a:path>
              </a:pathLst>
            </a:custGeom>
            <a:gradFill>
              <a:gsLst>
                <a:gs pos="0">
                  <a:srgbClr val="FAE9AB">
                    <a:alpha val="40000"/>
                  </a:srgbClr>
                </a:gs>
                <a:gs pos="41000">
                  <a:srgbClr val="FAE9AB">
                    <a:alpha val="22000"/>
                  </a:srgbClr>
                </a:gs>
                <a:gs pos="85000">
                  <a:srgbClr val="FAE9A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8" name="直角三角形 14">
              <a:extLst>
                <a:ext uri="{FF2B5EF4-FFF2-40B4-BE49-F238E27FC236}">
                  <a16:creationId xmlns:a16="http://schemas.microsoft.com/office/drawing/2014/main" id="{8E145033-09B7-4691-AA52-2A41EC3AA209}"/>
                </a:ext>
              </a:extLst>
            </p:cNvPr>
            <p:cNvSpPr/>
            <p:nvPr/>
          </p:nvSpPr>
          <p:spPr>
            <a:xfrm rot="19084276" flipV="1">
              <a:off x="9364724" y="1072773"/>
              <a:ext cx="635843" cy="1767192"/>
            </a:xfrm>
            <a:custGeom>
              <a:avLst/>
              <a:gdLst>
                <a:gd name="connsiteX0" fmla="*/ 0 w 531901"/>
                <a:gd name="connsiteY0" fmla="*/ 1055313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0 w 531901"/>
                <a:gd name="connsiteY3" fmla="*/ 1055313 h 1055313"/>
                <a:gd name="connsiteX0" fmla="*/ 31391 w 531901"/>
                <a:gd name="connsiteY0" fmla="*/ 865930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31391 w 531901"/>
                <a:gd name="connsiteY3" fmla="*/ 865930 h 1055313"/>
                <a:gd name="connsiteX0" fmla="*/ 0 w 618436"/>
                <a:gd name="connsiteY0" fmla="*/ 689764 h 1055313"/>
                <a:gd name="connsiteX1" fmla="*/ 86535 w 618436"/>
                <a:gd name="connsiteY1" fmla="*/ 0 h 1055313"/>
                <a:gd name="connsiteX2" fmla="*/ 618436 w 618436"/>
                <a:gd name="connsiteY2" fmla="*/ 1055313 h 1055313"/>
                <a:gd name="connsiteX3" fmla="*/ 0 w 618436"/>
                <a:gd name="connsiteY3" fmla="*/ 689764 h 1055313"/>
                <a:gd name="connsiteX0" fmla="*/ 0 w 615975"/>
                <a:gd name="connsiteY0" fmla="*/ 689764 h 1038319"/>
                <a:gd name="connsiteX1" fmla="*/ 86535 w 615975"/>
                <a:gd name="connsiteY1" fmla="*/ 0 h 1038319"/>
                <a:gd name="connsiteX2" fmla="*/ 615975 w 615975"/>
                <a:gd name="connsiteY2" fmla="*/ 1038319 h 1038319"/>
                <a:gd name="connsiteX3" fmla="*/ 0 w 615975"/>
                <a:gd name="connsiteY3" fmla="*/ 689764 h 1038319"/>
                <a:gd name="connsiteX0" fmla="*/ 4163 w 620138"/>
                <a:gd name="connsiteY0" fmla="*/ 972095 h 1320650"/>
                <a:gd name="connsiteX1" fmla="*/ 0 w 620138"/>
                <a:gd name="connsiteY1" fmla="*/ 0 h 1320650"/>
                <a:gd name="connsiteX2" fmla="*/ 620138 w 620138"/>
                <a:gd name="connsiteY2" fmla="*/ 1320650 h 1320650"/>
                <a:gd name="connsiteX3" fmla="*/ 4163 w 620138"/>
                <a:gd name="connsiteY3" fmla="*/ 972095 h 1320650"/>
                <a:gd name="connsiteX0" fmla="*/ 36507 w 652482"/>
                <a:gd name="connsiteY0" fmla="*/ 960880 h 1309435"/>
                <a:gd name="connsiteX1" fmla="*/ 0 w 652482"/>
                <a:gd name="connsiteY1" fmla="*/ 0 h 1309435"/>
                <a:gd name="connsiteX2" fmla="*/ 652482 w 652482"/>
                <a:gd name="connsiteY2" fmla="*/ 1309435 h 1309435"/>
                <a:gd name="connsiteX3" fmla="*/ 36507 w 652482"/>
                <a:gd name="connsiteY3" fmla="*/ 960880 h 1309435"/>
                <a:gd name="connsiteX0" fmla="*/ 43860 w 659835"/>
                <a:gd name="connsiteY0" fmla="*/ 956181 h 1304736"/>
                <a:gd name="connsiteX1" fmla="*/ 0 w 659835"/>
                <a:gd name="connsiteY1" fmla="*/ 0 h 1304736"/>
                <a:gd name="connsiteX2" fmla="*/ 659835 w 659835"/>
                <a:gd name="connsiteY2" fmla="*/ 1304736 h 1304736"/>
                <a:gd name="connsiteX3" fmla="*/ 43860 w 659835"/>
                <a:gd name="connsiteY3" fmla="*/ 956181 h 130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835" h="1304736">
                  <a:moveTo>
                    <a:pt x="43860" y="956181"/>
                  </a:moveTo>
                  <a:cubicBezTo>
                    <a:pt x="42472" y="632149"/>
                    <a:pt x="1388" y="324032"/>
                    <a:pt x="0" y="0"/>
                  </a:cubicBezTo>
                  <a:lnTo>
                    <a:pt x="659835" y="1304736"/>
                  </a:lnTo>
                  <a:lnTo>
                    <a:pt x="43860" y="95618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CC9E">
                    <a:alpha val="55000"/>
                  </a:srgbClr>
                </a:gs>
                <a:gs pos="50000">
                  <a:srgbClr val="E9CC9E">
                    <a:alpha val="12000"/>
                  </a:srgbClr>
                </a:gs>
                <a:gs pos="98000">
                  <a:srgbClr val="E9CC9E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9" name="直角三角形 3">
              <a:extLst>
                <a:ext uri="{FF2B5EF4-FFF2-40B4-BE49-F238E27FC236}">
                  <a16:creationId xmlns:a16="http://schemas.microsoft.com/office/drawing/2014/main" id="{EC8C549E-D13E-4390-B7F1-DC87F4F0D6E7}"/>
                </a:ext>
              </a:extLst>
            </p:cNvPr>
            <p:cNvSpPr/>
            <p:nvPr/>
          </p:nvSpPr>
          <p:spPr>
            <a:xfrm rot="17759312" flipH="1">
              <a:off x="9615938" y="902441"/>
              <a:ext cx="687722" cy="1741449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54855 w 361332"/>
                <a:gd name="connsiteY0" fmla="*/ 695666 h 820701"/>
                <a:gd name="connsiteX1" fmla="*/ 0 w 361332"/>
                <a:gd name="connsiteY1" fmla="*/ 0 h 820701"/>
                <a:gd name="connsiteX2" fmla="*/ 361332 w 361332"/>
                <a:gd name="connsiteY2" fmla="*/ 820701 h 820701"/>
                <a:gd name="connsiteX3" fmla="*/ 54855 w 361332"/>
                <a:gd name="connsiteY3" fmla="*/ 695666 h 820701"/>
                <a:gd name="connsiteX0" fmla="*/ 54855 w 518174"/>
                <a:gd name="connsiteY0" fmla="*/ 695666 h 1807756"/>
                <a:gd name="connsiteX1" fmla="*/ 0 w 518174"/>
                <a:gd name="connsiteY1" fmla="*/ 0 h 1807756"/>
                <a:gd name="connsiteX2" fmla="*/ 361332 w 518174"/>
                <a:gd name="connsiteY2" fmla="*/ 820701 h 1807756"/>
                <a:gd name="connsiteX3" fmla="*/ 507752 w 518174"/>
                <a:gd name="connsiteY3" fmla="*/ 1807160 h 1807756"/>
                <a:gd name="connsiteX4" fmla="*/ 54855 w 518174"/>
                <a:gd name="connsiteY4" fmla="*/ 695666 h 1807756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1332 w 507752"/>
                <a:gd name="connsiteY2" fmla="*/ 820701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4414 w 507752"/>
                <a:gd name="connsiteY2" fmla="*/ 811815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752" h="1807160">
                  <a:moveTo>
                    <a:pt x="54855" y="695666"/>
                  </a:moveTo>
                  <a:lnTo>
                    <a:pt x="0" y="0"/>
                  </a:lnTo>
                  <a:lnTo>
                    <a:pt x="365955" y="807372"/>
                  </a:lnTo>
                  <a:lnTo>
                    <a:pt x="507752" y="1807160"/>
                  </a:lnTo>
                  <a:lnTo>
                    <a:pt x="54855" y="695666"/>
                  </a:lnTo>
                  <a:close/>
                </a:path>
              </a:pathLst>
            </a:custGeom>
            <a:gradFill>
              <a:gsLst>
                <a:gs pos="0">
                  <a:srgbClr val="FFFFC1"/>
                </a:gs>
                <a:gs pos="42000">
                  <a:srgbClr val="FFFFC1">
                    <a:alpha val="42000"/>
                  </a:srgbClr>
                </a:gs>
                <a:gs pos="88000">
                  <a:srgbClr val="FFFFC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0" name="直角三角形 3">
              <a:extLst>
                <a:ext uri="{FF2B5EF4-FFF2-40B4-BE49-F238E27FC236}">
                  <a16:creationId xmlns:a16="http://schemas.microsoft.com/office/drawing/2014/main" id="{A4B528EC-E444-4E8C-A684-5BF06C360F41}"/>
                </a:ext>
              </a:extLst>
            </p:cNvPr>
            <p:cNvSpPr/>
            <p:nvPr/>
          </p:nvSpPr>
          <p:spPr>
            <a:xfrm rot="18739488" flipH="1">
              <a:off x="9935383" y="1790805"/>
              <a:ext cx="321631" cy="93719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1976 w 165592"/>
                <a:gd name="connsiteY0" fmla="*/ 718365 h 804160"/>
                <a:gd name="connsiteX1" fmla="*/ 0 w 165592"/>
                <a:gd name="connsiteY1" fmla="*/ 0 h 804160"/>
                <a:gd name="connsiteX2" fmla="*/ 165592 w 165592"/>
                <a:gd name="connsiteY2" fmla="*/ 804160 h 804160"/>
                <a:gd name="connsiteX3" fmla="*/ 1976 w 165592"/>
                <a:gd name="connsiteY3" fmla="*/ 718365 h 804160"/>
                <a:gd name="connsiteX0" fmla="*/ 11 w 191231"/>
                <a:gd name="connsiteY0" fmla="*/ 776966 h 804160"/>
                <a:gd name="connsiteX1" fmla="*/ 25639 w 191231"/>
                <a:gd name="connsiteY1" fmla="*/ 0 h 804160"/>
                <a:gd name="connsiteX2" fmla="*/ 191231 w 191231"/>
                <a:gd name="connsiteY2" fmla="*/ 804160 h 804160"/>
                <a:gd name="connsiteX3" fmla="*/ 11 w 191231"/>
                <a:gd name="connsiteY3" fmla="*/ 776966 h 804160"/>
                <a:gd name="connsiteX0" fmla="*/ 11 w 176454"/>
                <a:gd name="connsiteY0" fmla="*/ 776966 h 848676"/>
                <a:gd name="connsiteX1" fmla="*/ 25639 w 176454"/>
                <a:gd name="connsiteY1" fmla="*/ 0 h 848676"/>
                <a:gd name="connsiteX2" fmla="*/ 176454 w 176454"/>
                <a:gd name="connsiteY2" fmla="*/ 848676 h 848676"/>
                <a:gd name="connsiteX3" fmla="*/ 11 w 176454"/>
                <a:gd name="connsiteY3" fmla="*/ 776966 h 848676"/>
                <a:gd name="connsiteX0" fmla="*/ 46 w 156305"/>
                <a:gd name="connsiteY0" fmla="*/ 776022 h 848676"/>
                <a:gd name="connsiteX1" fmla="*/ 5490 w 156305"/>
                <a:gd name="connsiteY1" fmla="*/ 0 h 848676"/>
                <a:gd name="connsiteX2" fmla="*/ 156305 w 156305"/>
                <a:gd name="connsiteY2" fmla="*/ 848676 h 848676"/>
                <a:gd name="connsiteX3" fmla="*/ 46 w 156305"/>
                <a:gd name="connsiteY3" fmla="*/ 776022 h 848676"/>
                <a:gd name="connsiteX0" fmla="*/ 46 w 177117"/>
                <a:gd name="connsiteY0" fmla="*/ 776022 h 861190"/>
                <a:gd name="connsiteX1" fmla="*/ 5490 w 177117"/>
                <a:gd name="connsiteY1" fmla="*/ 0 h 861190"/>
                <a:gd name="connsiteX2" fmla="*/ 177117 w 177117"/>
                <a:gd name="connsiteY2" fmla="*/ 861190 h 861190"/>
                <a:gd name="connsiteX3" fmla="*/ 46 w 177117"/>
                <a:gd name="connsiteY3" fmla="*/ 776022 h 861190"/>
                <a:gd name="connsiteX0" fmla="*/ 25 w 182880"/>
                <a:gd name="connsiteY0" fmla="*/ 796520 h 861190"/>
                <a:gd name="connsiteX1" fmla="*/ 11253 w 182880"/>
                <a:gd name="connsiteY1" fmla="*/ 0 h 861190"/>
                <a:gd name="connsiteX2" fmla="*/ 182880 w 182880"/>
                <a:gd name="connsiteY2" fmla="*/ 861190 h 861190"/>
                <a:gd name="connsiteX3" fmla="*/ 25 w 182880"/>
                <a:gd name="connsiteY3" fmla="*/ 796520 h 861190"/>
                <a:gd name="connsiteX0" fmla="*/ 25 w 175524"/>
                <a:gd name="connsiteY0" fmla="*/ 796520 h 848048"/>
                <a:gd name="connsiteX1" fmla="*/ 11253 w 175524"/>
                <a:gd name="connsiteY1" fmla="*/ 0 h 848048"/>
                <a:gd name="connsiteX2" fmla="*/ 175524 w 175524"/>
                <a:gd name="connsiteY2" fmla="*/ 848048 h 848048"/>
                <a:gd name="connsiteX3" fmla="*/ 25 w 175524"/>
                <a:gd name="connsiteY3" fmla="*/ 796520 h 848048"/>
                <a:gd name="connsiteX0" fmla="*/ 25 w 175524"/>
                <a:gd name="connsiteY0" fmla="*/ 789792 h 841320"/>
                <a:gd name="connsiteX1" fmla="*/ 11568 w 175524"/>
                <a:gd name="connsiteY1" fmla="*/ 0 h 841320"/>
                <a:gd name="connsiteX2" fmla="*/ 175524 w 175524"/>
                <a:gd name="connsiteY2" fmla="*/ 841320 h 841320"/>
                <a:gd name="connsiteX3" fmla="*/ 25 w 175524"/>
                <a:gd name="connsiteY3" fmla="*/ 789792 h 841320"/>
                <a:gd name="connsiteX0" fmla="*/ 25 w 128668"/>
                <a:gd name="connsiteY0" fmla="*/ 789792 h 879382"/>
                <a:gd name="connsiteX1" fmla="*/ 11568 w 128668"/>
                <a:gd name="connsiteY1" fmla="*/ 0 h 879382"/>
                <a:gd name="connsiteX2" fmla="*/ 128668 w 128668"/>
                <a:gd name="connsiteY2" fmla="*/ 879382 h 879382"/>
                <a:gd name="connsiteX3" fmla="*/ 25 w 128668"/>
                <a:gd name="connsiteY3" fmla="*/ 789792 h 879382"/>
                <a:gd name="connsiteX0" fmla="*/ 43515 w 117100"/>
                <a:gd name="connsiteY0" fmla="*/ 748859 h 879382"/>
                <a:gd name="connsiteX1" fmla="*/ 0 w 117100"/>
                <a:gd name="connsiteY1" fmla="*/ 0 h 879382"/>
                <a:gd name="connsiteX2" fmla="*/ 117100 w 117100"/>
                <a:gd name="connsiteY2" fmla="*/ 879382 h 879382"/>
                <a:gd name="connsiteX3" fmla="*/ 43515 w 117100"/>
                <a:gd name="connsiteY3" fmla="*/ 748859 h 879382"/>
                <a:gd name="connsiteX0" fmla="*/ 54100 w 127685"/>
                <a:gd name="connsiteY0" fmla="*/ 842624 h 973147"/>
                <a:gd name="connsiteX1" fmla="*/ 0 w 127685"/>
                <a:gd name="connsiteY1" fmla="*/ 0 h 973147"/>
                <a:gd name="connsiteX2" fmla="*/ 127685 w 127685"/>
                <a:gd name="connsiteY2" fmla="*/ 973147 h 973147"/>
                <a:gd name="connsiteX3" fmla="*/ 54100 w 127685"/>
                <a:gd name="connsiteY3" fmla="*/ 842624 h 973147"/>
                <a:gd name="connsiteX0" fmla="*/ 54100 w 184692"/>
                <a:gd name="connsiteY0" fmla="*/ 842624 h 965905"/>
                <a:gd name="connsiteX1" fmla="*/ 0 w 184692"/>
                <a:gd name="connsiteY1" fmla="*/ 0 h 965905"/>
                <a:gd name="connsiteX2" fmla="*/ 184692 w 184692"/>
                <a:gd name="connsiteY2" fmla="*/ 965905 h 965905"/>
                <a:gd name="connsiteX3" fmla="*/ 54100 w 184692"/>
                <a:gd name="connsiteY3" fmla="*/ 842624 h 965905"/>
                <a:gd name="connsiteX0" fmla="*/ 5 w 237463"/>
                <a:gd name="connsiteY0" fmla="*/ 772676 h 965905"/>
                <a:gd name="connsiteX1" fmla="*/ 52771 w 237463"/>
                <a:gd name="connsiteY1" fmla="*/ 0 h 965905"/>
                <a:gd name="connsiteX2" fmla="*/ 237463 w 237463"/>
                <a:gd name="connsiteY2" fmla="*/ 965905 h 965905"/>
                <a:gd name="connsiteX3" fmla="*/ 5 w 237463"/>
                <a:gd name="connsiteY3" fmla="*/ 772676 h 965905"/>
                <a:gd name="connsiteX0" fmla="*/ 6 w 237464"/>
                <a:gd name="connsiteY0" fmla="*/ 779331 h 972560"/>
                <a:gd name="connsiteX1" fmla="*/ 47573 w 237464"/>
                <a:gd name="connsiteY1" fmla="*/ 0 h 972560"/>
                <a:gd name="connsiteX2" fmla="*/ 237464 w 237464"/>
                <a:gd name="connsiteY2" fmla="*/ 972560 h 972560"/>
                <a:gd name="connsiteX3" fmla="*/ 6 w 237464"/>
                <a:gd name="connsiteY3" fmla="*/ 779331 h 97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64" h="972560">
                  <a:moveTo>
                    <a:pt x="6" y="779331"/>
                  </a:moveTo>
                  <a:cubicBezTo>
                    <a:pt x="-653" y="539876"/>
                    <a:pt x="48232" y="239455"/>
                    <a:pt x="47573" y="0"/>
                  </a:cubicBezTo>
                  <a:lnTo>
                    <a:pt x="237464" y="972560"/>
                  </a:lnTo>
                  <a:lnTo>
                    <a:pt x="6" y="779331"/>
                  </a:lnTo>
                  <a:close/>
                </a:path>
              </a:pathLst>
            </a:custGeom>
            <a:gradFill>
              <a:gsLst>
                <a:gs pos="0">
                  <a:srgbClr val="0B0B0B"/>
                </a:gs>
                <a:gs pos="50000">
                  <a:srgbClr val="0B0B0B">
                    <a:alpha val="47000"/>
                  </a:srgbClr>
                </a:gs>
                <a:gs pos="100000">
                  <a:srgbClr val="0B0B0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F8CD7D5-5E60-4F25-AC15-3B2D957FCCD9}"/>
              </a:ext>
            </a:extLst>
          </p:cNvPr>
          <p:cNvGrpSpPr/>
          <p:nvPr/>
        </p:nvGrpSpPr>
        <p:grpSpPr>
          <a:xfrm rot="19169272" flipH="1">
            <a:off x="1994431" y="997850"/>
            <a:ext cx="372435" cy="395889"/>
            <a:chOff x="9089074" y="1067919"/>
            <a:chExt cx="1741449" cy="1851116"/>
          </a:xfrm>
        </p:grpSpPr>
        <p:sp>
          <p:nvSpPr>
            <p:cNvPr id="122" name="直角三角形 3">
              <a:extLst>
                <a:ext uri="{FF2B5EF4-FFF2-40B4-BE49-F238E27FC236}">
                  <a16:creationId xmlns:a16="http://schemas.microsoft.com/office/drawing/2014/main" id="{D73B6982-205F-4A93-B7EF-8393D379B373}"/>
                </a:ext>
              </a:extLst>
            </p:cNvPr>
            <p:cNvSpPr/>
            <p:nvPr/>
          </p:nvSpPr>
          <p:spPr>
            <a:xfrm rot="19084276" flipH="1">
              <a:off x="9354909" y="1067919"/>
              <a:ext cx="677162" cy="185111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702714"/>
                <a:gd name="connsiteY0" fmla="*/ 870018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93761 w 702714"/>
                <a:gd name="connsiteY3" fmla="*/ 870018 h 1366698"/>
                <a:gd name="connsiteX0" fmla="*/ 298126 w 702714"/>
                <a:gd name="connsiteY0" fmla="*/ 1130130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298126 w 702714"/>
                <a:gd name="connsiteY3" fmla="*/ 1130130 h 136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714" h="1366698">
                  <a:moveTo>
                    <a:pt x="298126" y="1130130"/>
                  </a:moveTo>
                  <a:lnTo>
                    <a:pt x="0" y="0"/>
                  </a:lnTo>
                  <a:lnTo>
                    <a:pt x="702714" y="1366698"/>
                  </a:lnTo>
                  <a:lnTo>
                    <a:pt x="298126" y="1130130"/>
                  </a:lnTo>
                  <a:close/>
                </a:path>
              </a:pathLst>
            </a:custGeom>
            <a:gradFill>
              <a:gsLst>
                <a:gs pos="0">
                  <a:srgbClr val="FAE9AB">
                    <a:alpha val="40000"/>
                  </a:srgbClr>
                </a:gs>
                <a:gs pos="41000">
                  <a:srgbClr val="FAE9AB">
                    <a:alpha val="22000"/>
                  </a:srgbClr>
                </a:gs>
                <a:gs pos="85000">
                  <a:srgbClr val="FAE9A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3" name="直角三角形 14">
              <a:extLst>
                <a:ext uri="{FF2B5EF4-FFF2-40B4-BE49-F238E27FC236}">
                  <a16:creationId xmlns:a16="http://schemas.microsoft.com/office/drawing/2014/main" id="{8959F7C0-6F41-41C9-B097-AE1F28AEA8FA}"/>
                </a:ext>
              </a:extLst>
            </p:cNvPr>
            <p:cNvSpPr/>
            <p:nvPr/>
          </p:nvSpPr>
          <p:spPr>
            <a:xfrm rot="19084276" flipV="1">
              <a:off x="9364724" y="1072773"/>
              <a:ext cx="635843" cy="1767192"/>
            </a:xfrm>
            <a:custGeom>
              <a:avLst/>
              <a:gdLst>
                <a:gd name="connsiteX0" fmla="*/ 0 w 531901"/>
                <a:gd name="connsiteY0" fmla="*/ 1055313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0 w 531901"/>
                <a:gd name="connsiteY3" fmla="*/ 1055313 h 1055313"/>
                <a:gd name="connsiteX0" fmla="*/ 31391 w 531901"/>
                <a:gd name="connsiteY0" fmla="*/ 865930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31391 w 531901"/>
                <a:gd name="connsiteY3" fmla="*/ 865930 h 1055313"/>
                <a:gd name="connsiteX0" fmla="*/ 0 w 618436"/>
                <a:gd name="connsiteY0" fmla="*/ 689764 h 1055313"/>
                <a:gd name="connsiteX1" fmla="*/ 86535 w 618436"/>
                <a:gd name="connsiteY1" fmla="*/ 0 h 1055313"/>
                <a:gd name="connsiteX2" fmla="*/ 618436 w 618436"/>
                <a:gd name="connsiteY2" fmla="*/ 1055313 h 1055313"/>
                <a:gd name="connsiteX3" fmla="*/ 0 w 618436"/>
                <a:gd name="connsiteY3" fmla="*/ 689764 h 1055313"/>
                <a:gd name="connsiteX0" fmla="*/ 0 w 615975"/>
                <a:gd name="connsiteY0" fmla="*/ 689764 h 1038319"/>
                <a:gd name="connsiteX1" fmla="*/ 86535 w 615975"/>
                <a:gd name="connsiteY1" fmla="*/ 0 h 1038319"/>
                <a:gd name="connsiteX2" fmla="*/ 615975 w 615975"/>
                <a:gd name="connsiteY2" fmla="*/ 1038319 h 1038319"/>
                <a:gd name="connsiteX3" fmla="*/ 0 w 615975"/>
                <a:gd name="connsiteY3" fmla="*/ 689764 h 1038319"/>
                <a:gd name="connsiteX0" fmla="*/ 4163 w 620138"/>
                <a:gd name="connsiteY0" fmla="*/ 972095 h 1320650"/>
                <a:gd name="connsiteX1" fmla="*/ 0 w 620138"/>
                <a:gd name="connsiteY1" fmla="*/ 0 h 1320650"/>
                <a:gd name="connsiteX2" fmla="*/ 620138 w 620138"/>
                <a:gd name="connsiteY2" fmla="*/ 1320650 h 1320650"/>
                <a:gd name="connsiteX3" fmla="*/ 4163 w 620138"/>
                <a:gd name="connsiteY3" fmla="*/ 972095 h 1320650"/>
                <a:gd name="connsiteX0" fmla="*/ 36507 w 652482"/>
                <a:gd name="connsiteY0" fmla="*/ 960880 h 1309435"/>
                <a:gd name="connsiteX1" fmla="*/ 0 w 652482"/>
                <a:gd name="connsiteY1" fmla="*/ 0 h 1309435"/>
                <a:gd name="connsiteX2" fmla="*/ 652482 w 652482"/>
                <a:gd name="connsiteY2" fmla="*/ 1309435 h 1309435"/>
                <a:gd name="connsiteX3" fmla="*/ 36507 w 652482"/>
                <a:gd name="connsiteY3" fmla="*/ 960880 h 1309435"/>
                <a:gd name="connsiteX0" fmla="*/ 43860 w 659835"/>
                <a:gd name="connsiteY0" fmla="*/ 956181 h 1304736"/>
                <a:gd name="connsiteX1" fmla="*/ 0 w 659835"/>
                <a:gd name="connsiteY1" fmla="*/ 0 h 1304736"/>
                <a:gd name="connsiteX2" fmla="*/ 659835 w 659835"/>
                <a:gd name="connsiteY2" fmla="*/ 1304736 h 1304736"/>
                <a:gd name="connsiteX3" fmla="*/ 43860 w 659835"/>
                <a:gd name="connsiteY3" fmla="*/ 956181 h 130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835" h="1304736">
                  <a:moveTo>
                    <a:pt x="43860" y="956181"/>
                  </a:moveTo>
                  <a:cubicBezTo>
                    <a:pt x="42472" y="632149"/>
                    <a:pt x="1388" y="324032"/>
                    <a:pt x="0" y="0"/>
                  </a:cubicBezTo>
                  <a:lnTo>
                    <a:pt x="659835" y="1304736"/>
                  </a:lnTo>
                  <a:lnTo>
                    <a:pt x="43860" y="95618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CC9E">
                    <a:alpha val="55000"/>
                  </a:srgbClr>
                </a:gs>
                <a:gs pos="50000">
                  <a:srgbClr val="E9CC9E">
                    <a:alpha val="12000"/>
                  </a:srgbClr>
                </a:gs>
                <a:gs pos="98000">
                  <a:srgbClr val="E9CC9E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4" name="直角三角形 3">
              <a:extLst>
                <a:ext uri="{FF2B5EF4-FFF2-40B4-BE49-F238E27FC236}">
                  <a16:creationId xmlns:a16="http://schemas.microsoft.com/office/drawing/2014/main" id="{E4EFDB20-DA26-4FA0-895B-D6F2C4AF4F7B}"/>
                </a:ext>
              </a:extLst>
            </p:cNvPr>
            <p:cNvSpPr/>
            <p:nvPr/>
          </p:nvSpPr>
          <p:spPr>
            <a:xfrm rot="17759312" flipH="1">
              <a:off x="9615938" y="902441"/>
              <a:ext cx="687722" cy="1741449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54855 w 361332"/>
                <a:gd name="connsiteY0" fmla="*/ 695666 h 820701"/>
                <a:gd name="connsiteX1" fmla="*/ 0 w 361332"/>
                <a:gd name="connsiteY1" fmla="*/ 0 h 820701"/>
                <a:gd name="connsiteX2" fmla="*/ 361332 w 361332"/>
                <a:gd name="connsiteY2" fmla="*/ 820701 h 820701"/>
                <a:gd name="connsiteX3" fmla="*/ 54855 w 361332"/>
                <a:gd name="connsiteY3" fmla="*/ 695666 h 820701"/>
                <a:gd name="connsiteX0" fmla="*/ 54855 w 518174"/>
                <a:gd name="connsiteY0" fmla="*/ 695666 h 1807756"/>
                <a:gd name="connsiteX1" fmla="*/ 0 w 518174"/>
                <a:gd name="connsiteY1" fmla="*/ 0 h 1807756"/>
                <a:gd name="connsiteX2" fmla="*/ 361332 w 518174"/>
                <a:gd name="connsiteY2" fmla="*/ 820701 h 1807756"/>
                <a:gd name="connsiteX3" fmla="*/ 507752 w 518174"/>
                <a:gd name="connsiteY3" fmla="*/ 1807160 h 1807756"/>
                <a:gd name="connsiteX4" fmla="*/ 54855 w 518174"/>
                <a:gd name="connsiteY4" fmla="*/ 695666 h 1807756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1332 w 507752"/>
                <a:gd name="connsiteY2" fmla="*/ 820701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4414 w 507752"/>
                <a:gd name="connsiteY2" fmla="*/ 811815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752" h="1807160">
                  <a:moveTo>
                    <a:pt x="54855" y="695666"/>
                  </a:moveTo>
                  <a:lnTo>
                    <a:pt x="0" y="0"/>
                  </a:lnTo>
                  <a:lnTo>
                    <a:pt x="365955" y="807372"/>
                  </a:lnTo>
                  <a:lnTo>
                    <a:pt x="507752" y="1807160"/>
                  </a:lnTo>
                  <a:lnTo>
                    <a:pt x="54855" y="695666"/>
                  </a:lnTo>
                  <a:close/>
                </a:path>
              </a:pathLst>
            </a:custGeom>
            <a:gradFill>
              <a:gsLst>
                <a:gs pos="0">
                  <a:srgbClr val="FFFFC1"/>
                </a:gs>
                <a:gs pos="42000">
                  <a:srgbClr val="FFFFC1">
                    <a:alpha val="42000"/>
                  </a:srgbClr>
                </a:gs>
                <a:gs pos="88000">
                  <a:srgbClr val="FFFFC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5" name="直角三角形 3">
              <a:extLst>
                <a:ext uri="{FF2B5EF4-FFF2-40B4-BE49-F238E27FC236}">
                  <a16:creationId xmlns:a16="http://schemas.microsoft.com/office/drawing/2014/main" id="{2340055C-1933-40F6-9A54-EACF655644C2}"/>
                </a:ext>
              </a:extLst>
            </p:cNvPr>
            <p:cNvSpPr/>
            <p:nvPr/>
          </p:nvSpPr>
          <p:spPr>
            <a:xfrm rot="18739488" flipH="1">
              <a:off x="9935383" y="1790805"/>
              <a:ext cx="321631" cy="93719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1976 w 165592"/>
                <a:gd name="connsiteY0" fmla="*/ 718365 h 804160"/>
                <a:gd name="connsiteX1" fmla="*/ 0 w 165592"/>
                <a:gd name="connsiteY1" fmla="*/ 0 h 804160"/>
                <a:gd name="connsiteX2" fmla="*/ 165592 w 165592"/>
                <a:gd name="connsiteY2" fmla="*/ 804160 h 804160"/>
                <a:gd name="connsiteX3" fmla="*/ 1976 w 165592"/>
                <a:gd name="connsiteY3" fmla="*/ 718365 h 804160"/>
                <a:gd name="connsiteX0" fmla="*/ 11 w 191231"/>
                <a:gd name="connsiteY0" fmla="*/ 776966 h 804160"/>
                <a:gd name="connsiteX1" fmla="*/ 25639 w 191231"/>
                <a:gd name="connsiteY1" fmla="*/ 0 h 804160"/>
                <a:gd name="connsiteX2" fmla="*/ 191231 w 191231"/>
                <a:gd name="connsiteY2" fmla="*/ 804160 h 804160"/>
                <a:gd name="connsiteX3" fmla="*/ 11 w 191231"/>
                <a:gd name="connsiteY3" fmla="*/ 776966 h 804160"/>
                <a:gd name="connsiteX0" fmla="*/ 11 w 176454"/>
                <a:gd name="connsiteY0" fmla="*/ 776966 h 848676"/>
                <a:gd name="connsiteX1" fmla="*/ 25639 w 176454"/>
                <a:gd name="connsiteY1" fmla="*/ 0 h 848676"/>
                <a:gd name="connsiteX2" fmla="*/ 176454 w 176454"/>
                <a:gd name="connsiteY2" fmla="*/ 848676 h 848676"/>
                <a:gd name="connsiteX3" fmla="*/ 11 w 176454"/>
                <a:gd name="connsiteY3" fmla="*/ 776966 h 848676"/>
                <a:gd name="connsiteX0" fmla="*/ 46 w 156305"/>
                <a:gd name="connsiteY0" fmla="*/ 776022 h 848676"/>
                <a:gd name="connsiteX1" fmla="*/ 5490 w 156305"/>
                <a:gd name="connsiteY1" fmla="*/ 0 h 848676"/>
                <a:gd name="connsiteX2" fmla="*/ 156305 w 156305"/>
                <a:gd name="connsiteY2" fmla="*/ 848676 h 848676"/>
                <a:gd name="connsiteX3" fmla="*/ 46 w 156305"/>
                <a:gd name="connsiteY3" fmla="*/ 776022 h 848676"/>
                <a:gd name="connsiteX0" fmla="*/ 46 w 177117"/>
                <a:gd name="connsiteY0" fmla="*/ 776022 h 861190"/>
                <a:gd name="connsiteX1" fmla="*/ 5490 w 177117"/>
                <a:gd name="connsiteY1" fmla="*/ 0 h 861190"/>
                <a:gd name="connsiteX2" fmla="*/ 177117 w 177117"/>
                <a:gd name="connsiteY2" fmla="*/ 861190 h 861190"/>
                <a:gd name="connsiteX3" fmla="*/ 46 w 177117"/>
                <a:gd name="connsiteY3" fmla="*/ 776022 h 861190"/>
                <a:gd name="connsiteX0" fmla="*/ 25 w 182880"/>
                <a:gd name="connsiteY0" fmla="*/ 796520 h 861190"/>
                <a:gd name="connsiteX1" fmla="*/ 11253 w 182880"/>
                <a:gd name="connsiteY1" fmla="*/ 0 h 861190"/>
                <a:gd name="connsiteX2" fmla="*/ 182880 w 182880"/>
                <a:gd name="connsiteY2" fmla="*/ 861190 h 861190"/>
                <a:gd name="connsiteX3" fmla="*/ 25 w 182880"/>
                <a:gd name="connsiteY3" fmla="*/ 796520 h 861190"/>
                <a:gd name="connsiteX0" fmla="*/ 25 w 175524"/>
                <a:gd name="connsiteY0" fmla="*/ 796520 h 848048"/>
                <a:gd name="connsiteX1" fmla="*/ 11253 w 175524"/>
                <a:gd name="connsiteY1" fmla="*/ 0 h 848048"/>
                <a:gd name="connsiteX2" fmla="*/ 175524 w 175524"/>
                <a:gd name="connsiteY2" fmla="*/ 848048 h 848048"/>
                <a:gd name="connsiteX3" fmla="*/ 25 w 175524"/>
                <a:gd name="connsiteY3" fmla="*/ 796520 h 848048"/>
                <a:gd name="connsiteX0" fmla="*/ 25 w 175524"/>
                <a:gd name="connsiteY0" fmla="*/ 789792 h 841320"/>
                <a:gd name="connsiteX1" fmla="*/ 11568 w 175524"/>
                <a:gd name="connsiteY1" fmla="*/ 0 h 841320"/>
                <a:gd name="connsiteX2" fmla="*/ 175524 w 175524"/>
                <a:gd name="connsiteY2" fmla="*/ 841320 h 841320"/>
                <a:gd name="connsiteX3" fmla="*/ 25 w 175524"/>
                <a:gd name="connsiteY3" fmla="*/ 789792 h 841320"/>
                <a:gd name="connsiteX0" fmla="*/ 25 w 128668"/>
                <a:gd name="connsiteY0" fmla="*/ 789792 h 879382"/>
                <a:gd name="connsiteX1" fmla="*/ 11568 w 128668"/>
                <a:gd name="connsiteY1" fmla="*/ 0 h 879382"/>
                <a:gd name="connsiteX2" fmla="*/ 128668 w 128668"/>
                <a:gd name="connsiteY2" fmla="*/ 879382 h 879382"/>
                <a:gd name="connsiteX3" fmla="*/ 25 w 128668"/>
                <a:gd name="connsiteY3" fmla="*/ 789792 h 879382"/>
                <a:gd name="connsiteX0" fmla="*/ 43515 w 117100"/>
                <a:gd name="connsiteY0" fmla="*/ 748859 h 879382"/>
                <a:gd name="connsiteX1" fmla="*/ 0 w 117100"/>
                <a:gd name="connsiteY1" fmla="*/ 0 h 879382"/>
                <a:gd name="connsiteX2" fmla="*/ 117100 w 117100"/>
                <a:gd name="connsiteY2" fmla="*/ 879382 h 879382"/>
                <a:gd name="connsiteX3" fmla="*/ 43515 w 117100"/>
                <a:gd name="connsiteY3" fmla="*/ 748859 h 879382"/>
                <a:gd name="connsiteX0" fmla="*/ 54100 w 127685"/>
                <a:gd name="connsiteY0" fmla="*/ 842624 h 973147"/>
                <a:gd name="connsiteX1" fmla="*/ 0 w 127685"/>
                <a:gd name="connsiteY1" fmla="*/ 0 h 973147"/>
                <a:gd name="connsiteX2" fmla="*/ 127685 w 127685"/>
                <a:gd name="connsiteY2" fmla="*/ 973147 h 973147"/>
                <a:gd name="connsiteX3" fmla="*/ 54100 w 127685"/>
                <a:gd name="connsiteY3" fmla="*/ 842624 h 973147"/>
                <a:gd name="connsiteX0" fmla="*/ 54100 w 184692"/>
                <a:gd name="connsiteY0" fmla="*/ 842624 h 965905"/>
                <a:gd name="connsiteX1" fmla="*/ 0 w 184692"/>
                <a:gd name="connsiteY1" fmla="*/ 0 h 965905"/>
                <a:gd name="connsiteX2" fmla="*/ 184692 w 184692"/>
                <a:gd name="connsiteY2" fmla="*/ 965905 h 965905"/>
                <a:gd name="connsiteX3" fmla="*/ 54100 w 184692"/>
                <a:gd name="connsiteY3" fmla="*/ 842624 h 965905"/>
                <a:gd name="connsiteX0" fmla="*/ 5 w 237463"/>
                <a:gd name="connsiteY0" fmla="*/ 772676 h 965905"/>
                <a:gd name="connsiteX1" fmla="*/ 52771 w 237463"/>
                <a:gd name="connsiteY1" fmla="*/ 0 h 965905"/>
                <a:gd name="connsiteX2" fmla="*/ 237463 w 237463"/>
                <a:gd name="connsiteY2" fmla="*/ 965905 h 965905"/>
                <a:gd name="connsiteX3" fmla="*/ 5 w 237463"/>
                <a:gd name="connsiteY3" fmla="*/ 772676 h 965905"/>
                <a:gd name="connsiteX0" fmla="*/ 6 w 237464"/>
                <a:gd name="connsiteY0" fmla="*/ 779331 h 972560"/>
                <a:gd name="connsiteX1" fmla="*/ 47573 w 237464"/>
                <a:gd name="connsiteY1" fmla="*/ 0 h 972560"/>
                <a:gd name="connsiteX2" fmla="*/ 237464 w 237464"/>
                <a:gd name="connsiteY2" fmla="*/ 972560 h 972560"/>
                <a:gd name="connsiteX3" fmla="*/ 6 w 237464"/>
                <a:gd name="connsiteY3" fmla="*/ 779331 h 97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64" h="972560">
                  <a:moveTo>
                    <a:pt x="6" y="779331"/>
                  </a:moveTo>
                  <a:cubicBezTo>
                    <a:pt x="-653" y="539876"/>
                    <a:pt x="48232" y="239455"/>
                    <a:pt x="47573" y="0"/>
                  </a:cubicBezTo>
                  <a:lnTo>
                    <a:pt x="237464" y="972560"/>
                  </a:lnTo>
                  <a:lnTo>
                    <a:pt x="6" y="779331"/>
                  </a:lnTo>
                  <a:close/>
                </a:path>
              </a:pathLst>
            </a:custGeom>
            <a:gradFill>
              <a:gsLst>
                <a:gs pos="0">
                  <a:srgbClr val="0B0B0B"/>
                </a:gs>
                <a:gs pos="50000">
                  <a:srgbClr val="0B0B0B">
                    <a:alpha val="47000"/>
                  </a:srgbClr>
                </a:gs>
                <a:gs pos="100000">
                  <a:srgbClr val="0B0B0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4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4F37260A-CDC6-4C21-A658-253621F8C0CB}"/>
              </a:ext>
            </a:extLst>
          </p:cNvPr>
          <p:cNvGrpSpPr/>
          <p:nvPr/>
        </p:nvGrpSpPr>
        <p:grpSpPr>
          <a:xfrm rot="4614387">
            <a:off x="1886664" y="1848845"/>
            <a:ext cx="2049100" cy="2178141"/>
            <a:chOff x="9089074" y="1067919"/>
            <a:chExt cx="1741449" cy="1851116"/>
          </a:xfrm>
        </p:grpSpPr>
        <p:sp>
          <p:nvSpPr>
            <p:cNvPr id="126" name="直角三角形 3">
              <a:extLst>
                <a:ext uri="{FF2B5EF4-FFF2-40B4-BE49-F238E27FC236}">
                  <a16:creationId xmlns:a16="http://schemas.microsoft.com/office/drawing/2014/main" id="{E0ED0342-73A8-4B8D-9ED4-AC547A7DF35E}"/>
                </a:ext>
              </a:extLst>
            </p:cNvPr>
            <p:cNvSpPr/>
            <p:nvPr/>
          </p:nvSpPr>
          <p:spPr>
            <a:xfrm rot="19084276" flipH="1">
              <a:off x="9354909" y="1067919"/>
              <a:ext cx="677162" cy="185111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702714"/>
                <a:gd name="connsiteY0" fmla="*/ 870018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93761 w 702714"/>
                <a:gd name="connsiteY3" fmla="*/ 870018 h 1366698"/>
                <a:gd name="connsiteX0" fmla="*/ 298126 w 702714"/>
                <a:gd name="connsiteY0" fmla="*/ 1130130 h 1366698"/>
                <a:gd name="connsiteX1" fmla="*/ 0 w 702714"/>
                <a:gd name="connsiteY1" fmla="*/ 0 h 1366698"/>
                <a:gd name="connsiteX2" fmla="*/ 702714 w 702714"/>
                <a:gd name="connsiteY2" fmla="*/ 1366698 h 1366698"/>
                <a:gd name="connsiteX3" fmla="*/ 298126 w 702714"/>
                <a:gd name="connsiteY3" fmla="*/ 1130130 h 136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714" h="1366698">
                  <a:moveTo>
                    <a:pt x="298126" y="1130130"/>
                  </a:moveTo>
                  <a:lnTo>
                    <a:pt x="0" y="0"/>
                  </a:lnTo>
                  <a:lnTo>
                    <a:pt x="702714" y="1366698"/>
                  </a:lnTo>
                  <a:lnTo>
                    <a:pt x="298126" y="1130130"/>
                  </a:lnTo>
                  <a:close/>
                </a:path>
              </a:pathLst>
            </a:custGeom>
            <a:gradFill>
              <a:gsLst>
                <a:gs pos="0">
                  <a:srgbClr val="FAE9AB">
                    <a:alpha val="40000"/>
                  </a:srgbClr>
                </a:gs>
                <a:gs pos="41000">
                  <a:srgbClr val="FAE9AB">
                    <a:alpha val="22000"/>
                  </a:srgbClr>
                </a:gs>
                <a:gs pos="85000">
                  <a:srgbClr val="FAE9A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27" name="直角三角形 14">
              <a:extLst>
                <a:ext uri="{FF2B5EF4-FFF2-40B4-BE49-F238E27FC236}">
                  <a16:creationId xmlns:a16="http://schemas.microsoft.com/office/drawing/2014/main" id="{FD702BAA-1D38-4081-9669-47A0491ACB2C}"/>
                </a:ext>
              </a:extLst>
            </p:cNvPr>
            <p:cNvSpPr/>
            <p:nvPr/>
          </p:nvSpPr>
          <p:spPr>
            <a:xfrm rot="19084276" flipV="1">
              <a:off x="9364724" y="1072773"/>
              <a:ext cx="635843" cy="1767192"/>
            </a:xfrm>
            <a:custGeom>
              <a:avLst/>
              <a:gdLst>
                <a:gd name="connsiteX0" fmla="*/ 0 w 531901"/>
                <a:gd name="connsiteY0" fmla="*/ 1055313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0 w 531901"/>
                <a:gd name="connsiteY3" fmla="*/ 1055313 h 1055313"/>
                <a:gd name="connsiteX0" fmla="*/ 31391 w 531901"/>
                <a:gd name="connsiteY0" fmla="*/ 865930 h 1055313"/>
                <a:gd name="connsiteX1" fmla="*/ 0 w 531901"/>
                <a:gd name="connsiteY1" fmla="*/ 0 h 1055313"/>
                <a:gd name="connsiteX2" fmla="*/ 531901 w 531901"/>
                <a:gd name="connsiteY2" fmla="*/ 1055313 h 1055313"/>
                <a:gd name="connsiteX3" fmla="*/ 31391 w 531901"/>
                <a:gd name="connsiteY3" fmla="*/ 865930 h 1055313"/>
                <a:gd name="connsiteX0" fmla="*/ 0 w 618436"/>
                <a:gd name="connsiteY0" fmla="*/ 689764 h 1055313"/>
                <a:gd name="connsiteX1" fmla="*/ 86535 w 618436"/>
                <a:gd name="connsiteY1" fmla="*/ 0 h 1055313"/>
                <a:gd name="connsiteX2" fmla="*/ 618436 w 618436"/>
                <a:gd name="connsiteY2" fmla="*/ 1055313 h 1055313"/>
                <a:gd name="connsiteX3" fmla="*/ 0 w 618436"/>
                <a:gd name="connsiteY3" fmla="*/ 689764 h 1055313"/>
                <a:gd name="connsiteX0" fmla="*/ 0 w 615975"/>
                <a:gd name="connsiteY0" fmla="*/ 689764 h 1038319"/>
                <a:gd name="connsiteX1" fmla="*/ 86535 w 615975"/>
                <a:gd name="connsiteY1" fmla="*/ 0 h 1038319"/>
                <a:gd name="connsiteX2" fmla="*/ 615975 w 615975"/>
                <a:gd name="connsiteY2" fmla="*/ 1038319 h 1038319"/>
                <a:gd name="connsiteX3" fmla="*/ 0 w 615975"/>
                <a:gd name="connsiteY3" fmla="*/ 689764 h 1038319"/>
                <a:gd name="connsiteX0" fmla="*/ 4163 w 620138"/>
                <a:gd name="connsiteY0" fmla="*/ 972095 h 1320650"/>
                <a:gd name="connsiteX1" fmla="*/ 0 w 620138"/>
                <a:gd name="connsiteY1" fmla="*/ 0 h 1320650"/>
                <a:gd name="connsiteX2" fmla="*/ 620138 w 620138"/>
                <a:gd name="connsiteY2" fmla="*/ 1320650 h 1320650"/>
                <a:gd name="connsiteX3" fmla="*/ 4163 w 620138"/>
                <a:gd name="connsiteY3" fmla="*/ 972095 h 1320650"/>
                <a:gd name="connsiteX0" fmla="*/ 36507 w 652482"/>
                <a:gd name="connsiteY0" fmla="*/ 960880 h 1309435"/>
                <a:gd name="connsiteX1" fmla="*/ 0 w 652482"/>
                <a:gd name="connsiteY1" fmla="*/ 0 h 1309435"/>
                <a:gd name="connsiteX2" fmla="*/ 652482 w 652482"/>
                <a:gd name="connsiteY2" fmla="*/ 1309435 h 1309435"/>
                <a:gd name="connsiteX3" fmla="*/ 36507 w 652482"/>
                <a:gd name="connsiteY3" fmla="*/ 960880 h 1309435"/>
                <a:gd name="connsiteX0" fmla="*/ 43860 w 659835"/>
                <a:gd name="connsiteY0" fmla="*/ 956181 h 1304736"/>
                <a:gd name="connsiteX1" fmla="*/ 0 w 659835"/>
                <a:gd name="connsiteY1" fmla="*/ 0 h 1304736"/>
                <a:gd name="connsiteX2" fmla="*/ 659835 w 659835"/>
                <a:gd name="connsiteY2" fmla="*/ 1304736 h 1304736"/>
                <a:gd name="connsiteX3" fmla="*/ 43860 w 659835"/>
                <a:gd name="connsiteY3" fmla="*/ 956181 h 130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835" h="1304736">
                  <a:moveTo>
                    <a:pt x="43860" y="956181"/>
                  </a:moveTo>
                  <a:cubicBezTo>
                    <a:pt x="42472" y="632149"/>
                    <a:pt x="1388" y="324032"/>
                    <a:pt x="0" y="0"/>
                  </a:cubicBezTo>
                  <a:lnTo>
                    <a:pt x="659835" y="1304736"/>
                  </a:lnTo>
                  <a:lnTo>
                    <a:pt x="43860" y="95618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CC9E">
                    <a:alpha val="55000"/>
                  </a:srgbClr>
                </a:gs>
                <a:gs pos="50000">
                  <a:srgbClr val="E9CC9E">
                    <a:alpha val="12000"/>
                  </a:srgbClr>
                </a:gs>
                <a:gs pos="98000">
                  <a:srgbClr val="E9CC9E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28" name="直角三角形 3">
              <a:extLst>
                <a:ext uri="{FF2B5EF4-FFF2-40B4-BE49-F238E27FC236}">
                  <a16:creationId xmlns:a16="http://schemas.microsoft.com/office/drawing/2014/main" id="{2AD5D911-3F17-4B7B-84AF-65D833C2C272}"/>
                </a:ext>
              </a:extLst>
            </p:cNvPr>
            <p:cNvSpPr/>
            <p:nvPr/>
          </p:nvSpPr>
          <p:spPr>
            <a:xfrm rot="17759312" flipH="1">
              <a:off x="9615938" y="902441"/>
              <a:ext cx="687722" cy="1741449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54855 w 361332"/>
                <a:gd name="connsiteY0" fmla="*/ 695666 h 820701"/>
                <a:gd name="connsiteX1" fmla="*/ 0 w 361332"/>
                <a:gd name="connsiteY1" fmla="*/ 0 h 820701"/>
                <a:gd name="connsiteX2" fmla="*/ 361332 w 361332"/>
                <a:gd name="connsiteY2" fmla="*/ 820701 h 820701"/>
                <a:gd name="connsiteX3" fmla="*/ 54855 w 361332"/>
                <a:gd name="connsiteY3" fmla="*/ 695666 h 820701"/>
                <a:gd name="connsiteX0" fmla="*/ 54855 w 518174"/>
                <a:gd name="connsiteY0" fmla="*/ 695666 h 1807756"/>
                <a:gd name="connsiteX1" fmla="*/ 0 w 518174"/>
                <a:gd name="connsiteY1" fmla="*/ 0 h 1807756"/>
                <a:gd name="connsiteX2" fmla="*/ 361332 w 518174"/>
                <a:gd name="connsiteY2" fmla="*/ 820701 h 1807756"/>
                <a:gd name="connsiteX3" fmla="*/ 507752 w 518174"/>
                <a:gd name="connsiteY3" fmla="*/ 1807160 h 1807756"/>
                <a:gd name="connsiteX4" fmla="*/ 54855 w 518174"/>
                <a:gd name="connsiteY4" fmla="*/ 695666 h 1807756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1332 w 507752"/>
                <a:gd name="connsiteY2" fmla="*/ 820701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4414 w 507752"/>
                <a:gd name="connsiteY2" fmla="*/ 811815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  <a:gd name="connsiteX0" fmla="*/ 54855 w 507752"/>
                <a:gd name="connsiteY0" fmla="*/ 695666 h 1807160"/>
                <a:gd name="connsiteX1" fmla="*/ 0 w 507752"/>
                <a:gd name="connsiteY1" fmla="*/ 0 h 1807160"/>
                <a:gd name="connsiteX2" fmla="*/ 365955 w 507752"/>
                <a:gd name="connsiteY2" fmla="*/ 807372 h 1807160"/>
                <a:gd name="connsiteX3" fmla="*/ 507752 w 507752"/>
                <a:gd name="connsiteY3" fmla="*/ 1807160 h 1807160"/>
                <a:gd name="connsiteX4" fmla="*/ 54855 w 507752"/>
                <a:gd name="connsiteY4" fmla="*/ 695666 h 18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752" h="1807160">
                  <a:moveTo>
                    <a:pt x="54855" y="695666"/>
                  </a:moveTo>
                  <a:lnTo>
                    <a:pt x="0" y="0"/>
                  </a:lnTo>
                  <a:lnTo>
                    <a:pt x="365955" y="807372"/>
                  </a:lnTo>
                  <a:lnTo>
                    <a:pt x="507752" y="1807160"/>
                  </a:lnTo>
                  <a:lnTo>
                    <a:pt x="54855" y="695666"/>
                  </a:lnTo>
                  <a:close/>
                </a:path>
              </a:pathLst>
            </a:custGeom>
            <a:gradFill>
              <a:gsLst>
                <a:gs pos="0">
                  <a:srgbClr val="FFFFC1"/>
                </a:gs>
                <a:gs pos="42000">
                  <a:srgbClr val="FFFFC1">
                    <a:alpha val="42000"/>
                  </a:srgbClr>
                </a:gs>
                <a:gs pos="88000">
                  <a:srgbClr val="FFFFC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29" name="直角三角形 3">
              <a:extLst>
                <a:ext uri="{FF2B5EF4-FFF2-40B4-BE49-F238E27FC236}">
                  <a16:creationId xmlns:a16="http://schemas.microsoft.com/office/drawing/2014/main" id="{A2560191-DE5B-4197-BE17-57FECD205931}"/>
                </a:ext>
              </a:extLst>
            </p:cNvPr>
            <p:cNvSpPr/>
            <p:nvPr/>
          </p:nvSpPr>
          <p:spPr>
            <a:xfrm rot="18739488" flipH="1">
              <a:off x="9935383" y="1790805"/>
              <a:ext cx="321631" cy="937196"/>
            </a:xfrm>
            <a:custGeom>
              <a:avLst/>
              <a:gdLst>
                <a:gd name="connsiteX0" fmla="*/ 0 w 531759"/>
                <a:gd name="connsiteY0" fmla="*/ 1034824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0 w 531759"/>
                <a:gd name="connsiteY3" fmla="*/ 1034824 h 1034824"/>
                <a:gd name="connsiteX0" fmla="*/ 1341 w 531759"/>
                <a:gd name="connsiteY0" fmla="*/ 811985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1341 w 531759"/>
                <a:gd name="connsiteY3" fmla="*/ 811985 h 1034824"/>
                <a:gd name="connsiteX0" fmla="*/ 93761 w 531759"/>
                <a:gd name="connsiteY0" fmla="*/ 870018 h 1034824"/>
                <a:gd name="connsiteX1" fmla="*/ 0 w 531759"/>
                <a:gd name="connsiteY1" fmla="*/ 0 h 1034824"/>
                <a:gd name="connsiteX2" fmla="*/ 531759 w 531759"/>
                <a:gd name="connsiteY2" fmla="*/ 1034824 h 1034824"/>
                <a:gd name="connsiteX3" fmla="*/ 93761 w 531759"/>
                <a:gd name="connsiteY3" fmla="*/ 870018 h 1034824"/>
                <a:gd name="connsiteX0" fmla="*/ 93761 w 381855"/>
                <a:gd name="connsiteY0" fmla="*/ 870018 h 870018"/>
                <a:gd name="connsiteX1" fmla="*/ 0 w 381855"/>
                <a:gd name="connsiteY1" fmla="*/ 0 h 870018"/>
                <a:gd name="connsiteX2" fmla="*/ 381855 w 381855"/>
                <a:gd name="connsiteY2" fmla="*/ 794985 h 870018"/>
                <a:gd name="connsiteX3" fmla="*/ 93761 w 381855"/>
                <a:gd name="connsiteY3" fmla="*/ 870018 h 870018"/>
                <a:gd name="connsiteX0" fmla="*/ 4659 w 381855"/>
                <a:gd name="connsiteY0" fmla="*/ 676495 h 794985"/>
                <a:gd name="connsiteX1" fmla="*/ 0 w 381855"/>
                <a:gd name="connsiteY1" fmla="*/ 0 h 794985"/>
                <a:gd name="connsiteX2" fmla="*/ 381855 w 381855"/>
                <a:gd name="connsiteY2" fmla="*/ 794985 h 794985"/>
                <a:gd name="connsiteX3" fmla="*/ 4659 w 381855"/>
                <a:gd name="connsiteY3" fmla="*/ 676495 h 794985"/>
                <a:gd name="connsiteX0" fmla="*/ 4659 w 415710"/>
                <a:gd name="connsiteY0" fmla="*/ 676495 h 828164"/>
                <a:gd name="connsiteX1" fmla="*/ 0 w 415710"/>
                <a:gd name="connsiteY1" fmla="*/ 0 h 828164"/>
                <a:gd name="connsiteX2" fmla="*/ 415710 w 415710"/>
                <a:gd name="connsiteY2" fmla="*/ 828164 h 828164"/>
                <a:gd name="connsiteX3" fmla="*/ 4659 w 415710"/>
                <a:gd name="connsiteY3" fmla="*/ 676495 h 828164"/>
                <a:gd name="connsiteX0" fmla="*/ 4659 w 417475"/>
                <a:gd name="connsiteY0" fmla="*/ 676495 h 791937"/>
                <a:gd name="connsiteX1" fmla="*/ 0 w 417475"/>
                <a:gd name="connsiteY1" fmla="*/ 0 h 791937"/>
                <a:gd name="connsiteX2" fmla="*/ 417475 w 417475"/>
                <a:gd name="connsiteY2" fmla="*/ 791937 h 791937"/>
                <a:gd name="connsiteX3" fmla="*/ 4659 w 417475"/>
                <a:gd name="connsiteY3" fmla="*/ 676495 h 791937"/>
                <a:gd name="connsiteX0" fmla="*/ 4659 w 419455"/>
                <a:gd name="connsiteY0" fmla="*/ 676495 h 777006"/>
                <a:gd name="connsiteX1" fmla="*/ 0 w 419455"/>
                <a:gd name="connsiteY1" fmla="*/ 0 h 777006"/>
                <a:gd name="connsiteX2" fmla="*/ 419455 w 419455"/>
                <a:gd name="connsiteY2" fmla="*/ 777006 h 777006"/>
                <a:gd name="connsiteX3" fmla="*/ 4659 w 419455"/>
                <a:gd name="connsiteY3" fmla="*/ 676495 h 777006"/>
                <a:gd name="connsiteX0" fmla="*/ 0 w 414796"/>
                <a:gd name="connsiteY0" fmla="*/ 663866 h 764377"/>
                <a:gd name="connsiteX1" fmla="*/ 10378 w 414796"/>
                <a:gd name="connsiteY1" fmla="*/ 0 h 764377"/>
                <a:gd name="connsiteX2" fmla="*/ 414796 w 414796"/>
                <a:gd name="connsiteY2" fmla="*/ 764377 h 764377"/>
                <a:gd name="connsiteX3" fmla="*/ 0 w 414796"/>
                <a:gd name="connsiteY3" fmla="*/ 663866 h 764377"/>
                <a:gd name="connsiteX0" fmla="*/ 0 w 416883"/>
                <a:gd name="connsiteY0" fmla="*/ 663866 h 760095"/>
                <a:gd name="connsiteX1" fmla="*/ 10378 w 416883"/>
                <a:gd name="connsiteY1" fmla="*/ 0 h 760095"/>
                <a:gd name="connsiteX2" fmla="*/ 416883 w 416883"/>
                <a:gd name="connsiteY2" fmla="*/ 760095 h 760095"/>
                <a:gd name="connsiteX3" fmla="*/ 0 w 416883"/>
                <a:gd name="connsiteY3" fmla="*/ 663866 h 760095"/>
                <a:gd name="connsiteX0" fmla="*/ 54855 w 406505"/>
                <a:gd name="connsiteY0" fmla="*/ 695666 h 760095"/>
                <a:gd name="connsiteX1" fmla="*/ 0 w 406505"/>
                <a:gd name="connsiteY1" fmla="*/ 0 h 760095"/>
                <a:gd name="connsiteX2" fmla="*/ 406505 w 406505"/>
                <a:gd name="connsiteY2" fmla="*/ 760095 h 760095"/>
                <a:gd name="connsiteX3" fmla="*/ 54855 w 406505"/>
                <a:gd name="connsiteY3" fmla="*/ 695666 h 760095"/>
                <a:gd name="connsiteX0" fmla="*/ 54855 w 218471"/>
                <a:gd name="connsiteY0" fmla="*/ 695666 h 781461"/>
                <a:gd name="connsiteX1" fmla="*/ 0 w 218471"/>
                <a:gd name="connsiteY1" fmla="*/ 0 h 781461"/>
                <a:gd name="connsiteX2" fmla="*/ 218471 w 218471"/>
                <a:gd name="connsiteY2" fmla="*/ 781461 h 781461"/>
                <a:gd name="connsiteX3" fmla="*/ 54855 w 218471"/>
                <a:gd name="connsiteY3" fmla="*/ 695666 h 781461"/>
                <a:gd name="connsiteX0" fmla="*/ 1976 w 165592"/>
                <a:gd name="connsiteY0" fmla="*/ 718365 h 804160"/>
                <a:gd name="connsiteX1" fmla="*/ 0 w 165592"/>
                <a:gd name="connsiteY1" fmla="*/ 0 h 804160"/>
                <a:gd name="connsiteX2" fmla="*/ 165592 w 165592"/>
                <a:gd name="connsiteY2" fmla="*/ 804160 h 804160"/>
                <a:gd name="connsiteX3" fmla="*/ 1976 w 165592"/>
                <a:gd name="connsiteY3" fmla="*/ 718365 h 804160"/>
                <a:gd name="connsiteX0" fmla="*/ 11 w 191231"/>
                <a:gd name="connsiteY0" fmla="*/ 776966 h 804160"/>
                <a:gd name="connsiteX1" fmla="*/ 25639 w 191231"/>
                <a:gd name="connsiteY1" fmla="*/ 0 h 804160"/>
                <a:gd name="connsiteX2" fmla="*/ 191231 w 191231"/>
                <a:gd name="connsiteY2" fmla="*/ 804160 h 804160"/>
                <a:gd name="connsiteX3" fmla="*/ 11 w 191231"/>
                <a:gd name="connsiteY3" fmla="*/ 776966 h 804160"/>
                <a:gd name="connsiteX0" fmla="*/ 11 w 176454"/>
                <a:gd name="connsiteY0" fmla="*/ 776966 h 848676"/>
                <a:gd name="connsiteX1" fmla="*/ 25639 w 176454"/>
                <a:gd name="connsiteY1" fmla="*/ 0 h 848676"/>
                <a:gd name="connsiteX2" fmla="*/ 176454 w 176454"/>
                <a:gd name="connsiteY2" fmla="*/ 848676 h 848676"/>
                <a:gd name="connsiteX3" fmla="*/ 11 w 176454"/>
                <a:gd name="connsiteY3" fmla="*/ 776966 h 848676"/>
                <a:gd name="connsiteX0" fmla="*/ 46 w 156305"/>
                <a:gd name="connsiteY0" fmla="*/ 776022 h 848676"/>
                <a:gd name="connsiteX1" fmla="*/ 5490 w 156305"/>
                <a:gd name="connsiteY1" fmla="*/ 0 h 848676"/>
                <a:gd name="connsiteX2" fmla="*/ 156305 w 156305"/>
                <a:gd name="connsiteY2" fmla="*/ 848676 h 848676"/>
                <a:gd name="connsiteX3" fmla="*/ 46 w 156305"/>
                <a:gd name="connsiteY3" fmla="*/ 776022 h 848676"/>
                <a:gd name="connsiteX0" fmla="*/ 46 w 177117"/>
                <a:gd name="connsiteY0" fmla="*/ 776022 h 861190"/>
                <a:gd name="connsiteX1" fmla="*/ 5490 w 177117"/>
                <a:gd name="connsiteY1" fmla="*/ 0 h 861190"/>
                <a:gd name="connsiteX2" fmla="*/ 177117 w 177117"/>
                <a:gd name="connsiteY2" fmla="*/ 861190 h 861190"/>
                <a:gd name="connsiteX3" fmla="*/ 46 w 177117"/>
                <a:gd name="connsiteY3" fmla="*/ 776022 h 861190"/>
                <a:gd name="connsiteX0" fmla="*/ 25 w 182880"/>
                <a:gd name="connsiteY0" fmla="*/ 796520 h 861190"/>
                <a:gd name="connsiteX1" fmla="*/ 11253 w 182880"/>
                <a:gd name="connsiteY1" fmla="*/ 0 h 861190"/>
                <a:gd name="connsiteX2" fmla="*/ 182880 w 182880"/>
                <a:gd name="connsiteY2" fmla="*/ 861190 h 861190"/>
                <a:gd name="connsiteX3" fmla="*/ 25 w 182880"/>
                <a:gd name="connsiteY3" fmla="*/ 796520 h 861190"/>
                <a:gd name="connsiteX0" fmla="*/ 25 w 175524"/>
                <a:gd name="connsiteY0" fmla="*/ 796520 h 848048"/>
                <a:gd name="connsiteX1" fmla="*/ 11253 w 175524"/>
                <a:gd name="connsiteY1" fmla="*/ 0 h 848048"/>
                <a:gd name="connsiteX2" fmla="*/ 175524 w 175524"/>
                <a:gd name="connsiteY2" fmla="*/ 848048 h 848048"/>
                <a:gd name="connsiteX3" fmla="*/ 25 w 175524"/>
                <a:gd name="connsiteY3" fmla="*/ 796520 h 848048"/>
                <a:gd name="connsiteX0" fmla="*/ 25 w 175524"/>
                <a:gd name="connsiteY0" fmla="*/ 789792 h 841320"/>
                <a:gd name="connsiteX1" fmla="*/ 11568 w 175524"/>
                <a:gd name="connsiteY1" fmla="*/ 0 h 841320"/>
                <a:gd name="connsiteX2" fmla="*/ 175524 w 175524"/>
                <a:gd name="connsiteY2" fmla="*/ 841320 h 841320"/>
                <a:gd name="connsiteX3" fmla="*/ 25 w 175524"/>
                <a:gd name="connsiteY3" fmla="*/ 789792 h 841320"/>
                <a:gd name="connsiteX0" fmla="*/ 25 w 128668"/>
                <a:gd name="connsiteY0" fmla="*/ 789792 h 879382"/>
                <a:gd name="connsiteX1" fmla="*/ 11568 w 128668"/>
                <a:gd name="connsiteY1" fmla="*/ 0 h 879382"/>
                <a:gd name="connsiteX2" fmla="*/ 128668 w 128668"/>
                <a:gd name="connsiteY2" fmla="*/ 879382 h 879382"/>
                <a:gd name="connsiteX3" fmla="*/ 25 w 128668"/>
                <a:gd name="connsiteY3" fmla="*/ 789792 h 879382"/>
                <a:gd name="connsiteX0" fmla="*/ 43515 w 117100"/>
                <a:gd name="connsiteY0" fmla="*/ 748859 h 879382"/>
                <a:gd name="connsiteX1" fmla="*/ 0 w 117100"/>
                <a:gd name="connsiteY1" fmla="*/ 0 h 879382"/>
                <a:gd name="connsiteX2" fmla="*/ 117100 w 117100"/>
                <a:gd name="connsiteY2" fmla="*/ 879382 h 879382"/>
                <a:gd name="connsiteX3" fmla="*/ 43515 w 117100"/>
                <a:gd name="connsiteY3" fmla="*/ 748859 h 879382"/>
                <a:gd name="connsiteX0" fmla="*/ 54100 w 127685"/>
                <a:gd name="connsiteY0" fmla="*/ 842624 h 973147"/>
                <a:gd name="connsiteX1" fmla="*/ 0 w 127685"/>
                <a:gd name="connsiteY1" fmla="*/ 0 h 973147"/>
                <a:gd name="connsiteX2" fmla="*/ 127685 w 127685"/>
                <a:gd name="connsiteY2" fmla="*/ 973147 h 973147"/>
                <a:gd name="connsiteX3" fmla="*/ 54100 w 127685"/>
                <a:gd name="connsiteY3" fmla="*/ 842624 h 973147"/>
                <a:gd name="connsiteX0" fmla="*/ 54100 w 184692"/>
                <a:gd name="connsiteY0" fmla="*/ 842624 h 965905"/>
                <a:gd name="connsiteX1" fmla="*/ 0 w 184692"/>
                <a:gd name="connsiteY1" fmla="*/ 0 h 965905"/>
                <a:gd name="connsiteX2" fmla="*/ 184692 w 184692"/>
                <a:gd name="connsiteY2" fmla="*/ 965905 h 965905"/>
                <a:gd name="connsiteX3" fmla="*/ 54100 w 184692"/>
                <a:gd name="connsiteY3" fmla="*/ 842624 h 965905"/>
                <a:gd name="connsiteX0" fmla="*/ 5 w 237463"/>
                <a:gd name="connsiteY0" fmla="*/ 772676 h 965905"/>
                <a:gd name="connsiteX1" fmla="*/ 52771 w 237463"/>
                <a:gd name="connsiteY1" fmla="*/ 0 h 965905"/>
                <a:gd name="connsiteX2" fmla="*/ 237463 w 237463"/>
                <a:gd name="connsiteY2" fmla="*/ 965905 h 965905"/>
                <a:gd name="connsiteX3" fmla="*/ 5 w 237463"/>
                <a:gd name="connsiteY3" fmla="*/ 772676 h 965905"/>
                <a:gd name="connsiteX0" fmla="*/ 6 w 237464"/>
                <a:gd name="connsiteY0" fmla="*/ 779331 h 972560"/>
                <a:gd name="connsiteX1" fmla="*/ 47573 w 237464"/>
                <a:gd name="connsiteY1" fmla="*/ 0 h 972560"/>
                <a:gd name="connsiteX2" fmla="*/ 237464 w 237464"/>
                <a:gd name="connsiteY2" fmla="*/ 972560 h 972560"/>
                <a:gd name="connsiteX3" fmla="*/ 6 w 237464"/>
                <a:gd name="connsiteY3" fmla="*/ 779331 h 97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64" h="972560">
                  <a:moveTo>
                    <a:pt x="6" y="779331"/>
                  </a:moveTo>
                  <a:cubicBezTo>
                    <a:pt x="-653" y="539876"/>
                    <a:pt x="48232" y="239455"/>
                    <a:pt x="47573" y="0"/>
                  </a:cubicBezTo>
                  <a:lnTo>
                    <a:pt x="237464" y="972560"/>
                  </a:lnTo>
                  <a:lnTo>
                    <a:pt x="6" y="779331"/>
                  </a:lnTo>
                  <a:close/>
                </a:path>
              </a:pathLst>
            </a:custGeom>
            <a:gradFill>
              <a:gsLst>
                <a:gs pos="0">
                  <a:srgbClr val="0B0B0B"/>
                </a:gs>
                <a:gs pos="50000">
                  <a:srgbClr val="0B0B0B">
                    <a:alpha val="47000"/>
                  </a:srgbClr>
                </a:gs>
                <a:gs pos="100000">
                  <a:srgbClr val="0B0B0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0147C13-B627-4B00-B9C4-BE2F8DA37A0F}"/>
              </a:ext>
            </a:extLst>
          </p:cNvPr>
          <p:cNvSpPr txBox="1"/>
          <p:nvPr/>
        </p:nvSpPr>
        <p:spPr>
          <a:xfrm>
            <a:off x="1575707" y="1896478"/>
            <a:ext cx="2134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gradFill>
                  <a:gsLst>
                    <a:gs pos="0">
                      <a:srgbClr val="FFFFBD"/>
                    </a:gs>
                    <a:gs pos="99315">
                      <a:srgbClr val="FAE7A9"/>
                    </a:gs>
                    <a:gs pos="57000">
                      <a:srgbClr val="D1BB68"/>
                    </a:gs>
                  </a:gsLst>
                  <a:lin ang="5400000" scaled="1"/>
                </a:gra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6099360-D916-4AD0-A490-451C5911A586}"/>
              </a:ext>
            </a:extLst>
          </p:cNvPr>
          <p:cNvGrpSpPr/>
          <p:nvPr/>
        </p:nvGrpSpPr>
        <p:grpSpPr>
          <a:xfrm>
            <a:off x="1916083" y="1581789"/>
            <a:ext cx="1062903" cy="1062903"/>
            <a:chOff x="985065" y="1340523"/>
            <a:chExt cx="1686168" cy="1686167"/>
          </a:xfrm>
        </p:grpSpPr>
        <p:sp>
          <p:nvSpPr>
            <p:cNvPr id="132" name="十字星 52">
              <a:extLst>
                <a:ext uri="{FF2B5EF4-FFF2-40B4-BE49-F238E27FC236}">
                  <a16:creationId xmlns:a16="http://schemas.microsoft.com/office/drawing/2014/main" id="{4537F879-E257-4BD0-BF79-F8C8F9A34255}"/>
                </a:ext>
              </a:extLst>
            </p:cNvPr>
            <p:cNvSpPr/>
            <p:nvPr/>
          </p:nvSpPr>
          <p:spPr>
            <a:xfrm>
              <a:off x="985065" y="1340523"/>
              <a:ext cx="1686168" cy="1686167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3" name="十字星 53">
              <a:extLst>
                <a:ext uri="{FF2B5EF4-FFF2-40B4-BE49-F238E27FC236}">
                  <a16:creationId xmlns:a16="http://schemas.microsoft.com/office/drawing/2014/main" id="{6DE683A1-3054-456A-94D2-544E6740401F}"/>
                </a:ext>
              </a:extLst>
            </p:cNvPr>
            <p:cNvSpPr/>
            <p:nvPr/>
          </p:nvSpPr>
          <p:spPr>
            <a:xfrm rot="1800000">
              <a:off x="1140910" y="1495396"/>
              <a:ext cx="1374479" cy="1374475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4" name="十字星 54">
              <a:extLst>
                <a:ext uri="{FF2B5EF4-FFF2-40B4-BE49-F238E27FC236}">
                  <a16:creationId xmlns:a16="http://schemas.microsoft.com/office/drawing/2014/main" id="{6B1A270A-843B-4813-886B-D60C7DF43BE1}"/>
                </a:ext>
              </a:extLst>
            </p:cNvPr>
            <p:cNvSpPr/>
            <p:nvPr/>
          </p:nvSpPr>
          <p:spPr>
            <a:xfrm rot="19800000">
              <a:off x="1157798" y="1513415"/>
              <a:ext cx="1340704" cy="1340703"/>
            </a:xfrm>
            <a:prstGeom prst="star4">
              <a:avLst>
                <a:gd name="adj" fmla="val 2283"/>
              </a:avLst>
            </a:prstGeom>
            <a:gradFill flip="none" rotWithShape="1">
              <a:gsLst>
                <a:gs pos="0">
                  <a:schemeClr val="bg1"/>
                </a:gs>
                <a:gs pos="70000">
                  <a:srgbClr val="F2D49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35" name="椭圆 134">
            <a:extLst>
              <a:ext uri="{FF2B5EF4-FFF2-40B4-BE49-F238E27FC236}">
                <a16:creationId xmlns:a16="http://schemas.microsoft.com/office/drawing/2014/main" id="{34FAB8AE-32DB-4A56-9BD6-74C5B6975B86}"/>
              </a:ext>
            </a:extLst>
          </p:cNvPr>
          <p:cNvSpPr>
            <a:spLocks noChangeAspect="1"/>
          </p:cNvSpPr>
          <p:nvPr/>
        </p:nvSpPr>
        <p:spPr>
          <a:xfrm flipH="1">
            <a:off x="5282373" y="1309710"/>
            <a:ext cx="324000" cy="324041"/>
          </a:xfrm>
          <a:prstGeom prst="ellipse">
            <a:avLst/>
          </a:prstGeom>
          <a:gradFill>
            <a:gsLst>
              <a:gs pos="0">
                <a:srgbClr val="FAE7A9"/>
              </a:gs>
              <a:gs pos="100000">
                <a:srgbClr val="D1BB68"/>
              </a:gs>
            </a:gsLst>
            <a:lin ang="27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03">
              <a:defRPr/>
            </a:pPr>
            <a:endParaRPr lang="zh-CN" altLang="en-US" sz="4400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36" name="文本框 135" descr="e7d195523061f1c0deeec63e560781cfd59afb0ea006f2a87ABB68BF51EA6619813959095094C18C62A12F549504892A4AAA8C1554C6663626E05CA27F281A14E6983772AFC3FB97135759321DEA3D704CB8FFD9D2544D20C268FBD1F320EB548EA8407FBA09CA02A5E681A9C1A8D03A8D04E9032F09381819645F88673875ED89DBE23BFF12A6C3">
            <a:extLst>
              <a:ext uri="{FF2B5EF4-FFF2-40B4-BE49-F238E27FC236}">
                <a16:creationId xmlns:a16="http://schemas.microsoft.com/office/drawing/2014/main" id="{B17E988A-5F1F-4EFF-AA3F-6281673530ED}"/>
              </a:ext>
            </a:extLst>
          </p:cNvPr>
          <p:cNvSpPr txBox="1"/>
          <p:nvPr/>
        </p:nvSpPr>
        <p:spPr>
          <a:xfrm>
            <a:off x="5815794" y="126832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zh-CN" altLang="en-US" b="1" kern="0" dirty="0" smtClean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</a:t>
            </a:r>
            <a:r>
              <a:rPr lang="zh-CN" altLang="en-US" b="1" kern="0" dirty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需求背景</a:t>
            </a:r>
          </a:p>
          <a:p>
            <a:pPr defTabSz="914103">
              <a:defRPr/>
            </a:pPr>
            <a:endParaRPr lang="zh-CN" altLang="en-US" b="1" kern="0" dirty="0">
              <a:gradFill>
                <a:gsLst>
                  <a:gs pos="0">
                    <a:srgbClr val="FAE7A9"/>
                  </a:gs>
                  <a:gs pos="100000">
                    <a:srgbClr val="D1BB68"/>
                  </a:gs>
                </a:gsLst>
                <a:lin ang="2700000" scaled="1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047AE270-AC6E-4D86-9562-A92A6E5B6F81}"/>
              </a:ext>
            </a:extLst>
          </p:cNvPr>
          <p:cNvSpPr>
            <a:spLocks noChangeAspect="1"/>
          </p:cNvSpPr>
          <p:nvPr/>
        </p:nvSpPr>
        <p:spPr>
          <a:xfrm flipH="1">
            <a:off x="5282373" y="1995910"/>
            <a:ext cx="324000" cy="324041"/>
          </a:xfrm>
          <a:prstGeom prst="ellipse">
            <a:avLst/>
          </a:prstGeom>
          <a:gradFill>
            <a:gsLst>
              <a:gs pos="0">
                <a:srgbClr val="FAE7A9"/>
              </a:gs>
              <a:gs pos="100000">
                <a:srgbClr val="D1BB68"/>
              </a:gs>
            </a:gsLst>
            <a:lin ang="27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03">
              <a:defRPr/>
            </a:pPr>
            <a:endParaRPr lang="zh-CN" altLang="en-US" sz="4400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38" name="文本框 137" descr="e7d195523061f1c0deeec63e560781cfd59afb0ea006f2a87ABB68BF51EA6619813959095094C18C62A12F549504892A4AAA8C1554C6663626E05CA27F281A14E6983772AFC3FB97135759321DEA3D704CB8FFD9D2544D20C268FBD1F320EB548EA8407FBA09CA02A5E681A9C1A8D03A8D04E9032F09381819645F88673875ED89DBE23BFF12A6C3">
            <a:extLst>
              <a:ext uri="{FF2B5EF4-FFF2-40B4-BE49-F238E27FC236}">
                <a16:creationId xmlns:a16="http://schemas.microsoft.com/office/drawing/2014/main" id="{CF09A8B0-54AC-408C-804D-B79560261017}"/>
              </a:ext>
            </a:extLst>
          </p:cNvPr>
          <p:cNvSpPr txBox="1"/>
          <p:nvPr/>
        </p:nvSpPr>
        <p:spPr>
          <a:xfrm>
            <a:off x="5837773" y="196468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zh-CN" altLang="en-US" b="1" kern="0" dirty="0" smtClean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列表</a:t>
            </a:r>
            <a:r>
              <a:rPr lang="en-US" altLang="zh-CN" b="1" kern="0" dirty="0" smtClean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b="1" kern="0" dirty="0" smtClean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</a:t>
            </a:r>
            <a:endParaRPr lang="zh-CN" altLang="en-US" b="1" kern="0" dirty="0">
              <a:gradFill>
                <a:gsLst>
                  <a:gs pos="0">
                    <a:srgbClr val="FAE7A9"/>
                  </a:gs>
                  <a:gs pos="100000">
                    <a:srgbClr val="D1BB68"/>
                  </a:gs>
                </a:gsLst>
                <a:lin ang="2700000" scaled="1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1BE1F973-5C74-4402-99C4-779D81E7123F}"/>
              </a:ext>
            </a:extLst>
          </p:cNvPr>
          <p:cNvSpPr>
            <a:spLocks noChangeAspect="1"/>
          </p:cNvSpPr>
          <p:nvPr/>
        </p:nvSpPr>
        <p:spPr>
          <a:xfrm flipH="1">
            <a:off x="5282373" y="2716548"/>
            <a:ext cx="324000" cy="324041"/>
          </a:xfrm>
          <a:prstGeom prst="ellipse">
            <a:avLst/>
          </a:prstGeom>
          <a:gradFill>
            <a:gsLst>
              <a:gs pos="0">
                <a:srgbClr val="FAE7A9"/>
              </a:gs>
              <a:gs pos="100000">
                <a:srgbClr val="D1BB68"/>
              </a:gs>
            </a:gsLst>
            <a:lin ang="27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03">
              <a:defRPr/>
            </a:pPr>
            <a:endParaRPr lang="zh-CN" altLang="en-US" sz="4400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40" name="文本框 139" descr="e7d195523061f1c0deeec63e560781cfd59afb0ea006f2a87ABB68BF51EA6619813959095094C18C62A12F549504892A4AAA8C1554C6663626E05CA27F281A14E6983772AFC3FB97135759321DEA3D704CB8FFD9D2544D20C268FBD1F320EB548EA8407FBA09CA02A5E681A9C1A8D03A8D04E9032F09381819645F88673875ED89DBE23BFF12A6C3">
            <a:extLst>
              <a:ext uri="{FF2B5EF4-FFF2-40B4-BE49-F238E27FC236}">
                <a16:creationId xmlns:a16="http://schemas.microsoft.com/office/drawing/2014/main" id="{F6CD3170-0318-49BF-AF34-3BD84C3683C2}"/>
              </a:ext>
            </a:extLst>
          </p:cNvPr>
          <p:cNvSpPr txBox="1"/>
          <p:nvPr/>
        </p:nvSpPr>
        <p:spPr>
          <a:xfrm>
            <a:off x="5815794" y="26714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kern="0" dirty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业务</a:t>
            </a:r>
            <a:r>
              <a:rPr lang="zh-CN" altLang="zh-CN" b="1" kern="0" dirty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数据流转流程图</a:t>
            </a:r>
            <a:endParaRPr lang="zh-CN" altLang="en-US" b="1" kern="0" dirty="0">
              <a:gradFill>
                <a:gsLst>
                  <a:gs pos="0">
                    <a:srgbClr val="FAE7A9"/>
                  </a:gs>
                  <a:gs pos="100000">
                    <a:srgbClr val="D1BB68"/>
                  </a:gs>
                </a:gsLst>
                <a:lin ang="2700000" scaled="1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9A88008-8795-4889-9DB1-05C71C3AD397}"/>
              </a:ext>
            </a:extLst>
          </p:cNvPr>
          <p:cNvSpPr>
            <a:spLocks noChangeAspect="1"/>
          </p:cNvSpPr>
          <p:nvPr/>
        </p:nvSpPr>
        <p:spPr>
          <a:xfrm flipH="1">
            <a:off x="5282373" y="3465330"/>
            <a:ext cx="324000" cy="324041"/>
          </a:xfrm>
          <a:prstGeom prst="ellipse">
            <a:avLst/>
          </a:prstGeom>
          <a:gradFill>
            <a:gsLst>
              <a:gs pos="0">
                <a:srgbClr val="FAE7A9"/>
              </a:gs>
              <a:gs pos="100000">
                <a:srgbClr val="D1BB68"/>
              </a:gs>
            </a:gsLst>
            <a:lin ang="27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03">
              <a:defRPr/>
            </a:pPr>
            <a:endParaRPr lang="zh-CN" altLang="en-US" sz="4400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47" name="文本框 146" descr="e7d195523061f1c0deeec63e560781cfd59afb0ea006f2a87ABB68BF51EA6619813959095094C18C62A12F549504892A4AAA8C1554C6663626E05CA27F281A14E6983772AFC3FB97135759321DEA3D704CB8FFD9D2544D20C268FBD1F320EB548EA8407FBA09CA02A5E681A9C1A8D03A8D04E9032F09381819645F88673875ED89DBE23BFF12A6C3">
            <a:extLst>
              <a:ext uri="{FF2B5EF4-FFF2-40B4-BE49-F238E27FC236}">
                <a16:creationId xmlns:a16="http://schemas.microsoft.com/office/drawing/2014/main" id="{EFC2A9AA-4919-4C91-B3EE-68F75CFC7BE2}"/>
              </a:ext>
            </a:extLst>
          </p:cNvPr>
          <p:cNvSpPr txBox="1"/>
          <p:nvPr/>
        </p:nvSpPr>
        <p:spPr>
          <a:xfrm>
            <a:off x="5837773" y="34371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zh-CN" altLang="en-US" b="1" kern="0" dirty="0" smtClean="0">
                <a:gradFill>
                  <a:gsLst>
                    <a:gs pos="0">
                      <a:srgbClr val="FAE7A9"/>
                    </a:gs>
                    <a:gs pos="100000">
                      <a:srgbClr val="D1BB68"/>
                    </a:gs>
                  </a:gsLst>
                  <a:lin ang="2700000" scaled="1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服务调用关系</a:t>
            </a:r>
            <a:endParaRPr lang="zh-CN" altLang="en-US" b="1" kern="0" dirty="0">
              <a:gradFill>
                <a:gsLst>
                  <a:gs pos="0">
                    <a:srgbClr val="FAE7A9"/>
                  </a:gs>
                  <a:gs pos="100000">
                    <a:srgbClr val="D1BB68"/>
                  </a:gs>
                </a:gsLst>
                <a:lin ang="2700000" scaled="1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8C10545-0D4D-49B3-998E-09291472443B}"/>
              </a:ext>
            </a:extLst>
          </p:cNvPr>
          <p:cNvGrpSpPr/>
          <p:nvPr/>
        </p:nvGrpSpPr>
        <p:grpSpPr>
          <a:xfrm>
            <a:off x="1427561" y="1041793"/>
            <a:ext cx="2825328" cy="2849768"/>
            <a:chOff x="1903415" y="1389056"/>
            <a:chExt cx="3767104" cy="3799691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C880EAF4-3422-41FE-9125-F92E73E33308}"/>
                </a:ext>
              </a:extLst>
            </p:cNvPr>
            <p:cNvGrpSpPr/>
            <p:nvPr/>
          </p:nvGrpSpPr>
          <p:grpSpPr>
            <a:xfrm>
              <a:off x="1903415" y="1863765"/>
              <a:ext cx="3767104" cy="3324982"/>
              <a:chOff x="4941003" y="1285857"/>
              <a:chExt cx="2333144" cy="2059317"/>
            </a:xfrm>
          </p:grpSpPr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2FCF200B-A485-4639-AE55-3BEF76CE1FB1}"/>
                  </a:ext>
                </a:extLst>
              </p:cNvPr>
              <p:cNvCxnSpPr/>
              <p:nvPr/>
            </p:nvCxnSpPr>
            <p:spPr>
              <a:xfrm rot="16200000">
                <a:off x="5039219" y="2080961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BD3F1B14-08A3-411C-9670-A1A64965ECCA}"/>
                  </a:ext>
                </a:extLst>
              </p:cNvPr>
              <p:cNvCxnSpPr/>
              <p:nvPr/>
            </p:nvCxnSpPr>
            <p:spPr>
              <a:xfrm rot="18000000">
                <a:off x="5182351" y="1546783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EAED96C4-1AA1-4AFB-AC1D-2259148140BE}"/>
                  </a:ext>
                </a:extLst>
              </p:cNvPr>
              <p:cNvCxnSpPr/>
              <p:nvPr/>
            </p:nvCxnSpPr>
            <p:spPr>
              <a:xfrm rot="3600000">
                <a:off x="7032800" y="1546783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EFDEA789-4A5B-45B9-AC20-0B3E32B8011B}"/>
                  </a:ext>
                </a:extLst>
              </p:cNvPr>
              <p:cNvCxnSpPr/>
              <p:nvPr/>
            </p:nvCxnSpPr>
            <p:spPr>
              <a:xfrm rot="5400000">
                <a:off x="7175932" y="2080961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0E9D28B1-4DB5-4306-91D8-E4E10FE57FAC}"/>
                  </a:ext>
                </a:extLst>
              </p:cNvPr>
              <p:cNvCxnSpPr/>
              <p:nvPr/>
            </p:nvCxnSpPr>
            <p:spPr>
              <a:xfrm rot="7200000">
                <a:off x="7032800" y="2615139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958488BE-4E90-4F67-82CA-F07E57B0F159}"/>
                  </a:ext>
                </a:extLst>
              </p:cNvPr>
              <p:cNvCxnSpPr/>
              <p:nvPr/>
            </p:nvCxnSpPr>
            <p:spPr>
              <a:xfrm rot="9000000">
                <a:off x="6641754" y="3006184"/>
                <a:ext cx="0" cy="195857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FFD91AF0-1D7D-4381-952D-B1BED8129469}"/>
                  </a:ext>
                </a:extLst>
              </p:cNvPr>
              <p:cNvCxnSpPr/>
              <p:nvPr/>
            </p:nvCxnSpPr>
            <p:spPr>
              <a:xfrm rot="10800000">
                <a:off x="6107576" y="3149317"/>
                <a:ext cx="0" cy="195857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FF91BEC0-7152-47BA-8EAB-B7154CFC8148}"/>
                  </a:ext>
                </a:extLst>
              </p:cNvPr>
              <p:cNvCxnSpPr/>
              <p:nvPr/>
            </p:nvCxnSpPr>
            <p:spPr>
              <a:xfrm rot="12600000">
                <a:off x="5573397" y="3006184"/>
                <a:ext cx="0" cy="195857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3F7C77DE-5443-44DF-BDDF-9643B47F0AEC}"/>
                  </a:ext>
                </a:extLst>
              </p:cNvPr>
              <p:cNvCxnSpPr/>
              <p:nvPr/>
            </p:nvCxnSpPr>
            <p:spPr>
              <a:xfrm rot="14400000">
                <a:off x="5182351" y="2615139"/>
                <a:ext cx="0" cy="195858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A9B6E4D-0B6A-4F96-8B9C-0E8621F81E43}"/>
                  </a:ext>
                </a:extLst>
              </p:cNvPr>
              <p:cNvCxnSpPr/>
              <p:nvPr/>
            </p:nvCxnSpPr>
            <p:spPr>
              <a:xfrm rot="16560000">
                <a:off x="4993974" y="200093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82B4A07E-EC63-4392-94D8-28F29F7E6ADB}"/>
                  </a:ext>
                </a:extLst>
              </p:cNvPr>
              <p:cNvCxnSpPr/>
              <p:nvPr/>
            </p:nvCxnSpPr>
            <p:spPr>
              <a:xfrm rot="16920000">
                <a:off x="5012308" y="1885176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30CEF4C9-91B2-4A89-8E4B-26A7DC31ECE3}"/>
                  </a:ext>
                </a:extLst>
              </p:cNvPr>
              <p:cNvCxnSpPr/>
              <p:nvPr/>
            </p:nvCxnSpPr>
            <p:spPr>
              <a:xfrm rot="17280000">
                <a:off x="5042644" y="177196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46880565-CF32-4BF4-8FDF-0EC286A689DB}"/>
                  </a:ext>
                </a:extLst>
              </p:cNvPr>
              <p:cNvCxnSpPr/>
              <p:nvPr/>
            </p:nvCxnSpPr>
            <p:spPr>
              <a:xfrm rot="17640000">
                <a:off x="5084646" y="166254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856FBBCD-BA13-4153-B501-74B14CF5BABD}"/>
                  </a:ext>
                </a:extLst>
              </p:cNvPr>
              <p:cNvCxnSpPr/>
              <p:nvPr/>
            </p:nvCxnSpPr>
            <p:spPr>
              <a:xfrm rot="18360000">
                <a:off x="5201690" y="1459819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B0F9600F-B14F-4699-964B-27B759573056}"/>
                  </a:ext>
                </a:extLst>
              </p:cNvPr>
              <p:cNvCxnSpPr/>
              <p:nvPr/>
            </p:nvCxnSpPr>
            <p:spPr>
              <a:xfrm rot="18720000">
                <a:off x="5275449" y="1368733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731A1F0D-ABA9-4CF1-9E14-071E877BE1D6}"/>
                  </a:ext>
                </a:extLst>
              </p:cNvPr>
              <p:cNvCxnSpPr/>
              <p:nvPr/>
            </p:nvCxnSpPr>
            <p:spPr>
              <a:xfrm rot="19080000">
                <a:off x="5358325" y="128585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8E72B72D-A6E7-4DEA-A440-C13B51797DCA}"/>
                  </a:ext>
                </a:extLst>
              </p:cNvPr>
              <p:cNvCxnSpPr/>
              <p:nvPr/>
            </p:nvCxnSpPr>
            <p:spPr>
              <a:xfrm rot="2520000">
                <a:off x="6856825" y="128585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92A3EE2C-0DB0-4FDD-BBCD-0ED69E67342E}"/>
                  </a:ext>
                </a:extLst>
              </p:cNvPr>
              <p:cNvCxnSpPr/>
              <p:nvPr/>
            </p:nvCxnSpPr>
            <p:spPr>
              <a:xfrm rot="2880000">
                <a:off x="6939700" y="1368733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6EA35884-6DBE-4BC6-AF87-B112606FBF43}"/>
                  </a:ext>
                </a:extLst>
              </p:cNvPr>
              <p:cNvCxnSpPr/>
              <p:nvPr/>
            </p:nvCxnSpPr>
            <p:spPr>
              <a:xfrm rot="3240000">
                <a:off x="7013460" y="1459819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>
                <a:extLst>
                  <a:ext uri="{FF2B5EF4-FFF2-40B4-BE49-F238E27FC236}">
                    <a16:creationId xmlns:a16="http://schemas.microsoft.com/office/drawing/2014/main" id="{B1A9C4BC-696D-44A9-8713-4591D7B7CAA1}"/>
                  </a:ext>
                </a:extLst>
              </p:cNvPr>
              <p:cNvCxnSpPr/>
              <p:nvPr/>
            </p:nvCxnSpPr>
            <p:spPr>
              <a:xfrm rot="3960000">
                <a:off x="7130504" y="166254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9C2F76D5-0B65-4B81-BD8A-9D4E44F32777}"/>
                  </a:ext>
                </a:extLst>
              </p:cNvPr>
              <p:cNvCxnSpPr/>
              <p:nvPr/>
            </p:nvCxnSpPr>
            <p:spPr>
              <a:xfrm rot="4320000">
                <a:off x="7172506" y="177196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id="{942BBA81-CFF5-4719-8AFC-6E4A9EF0C27A}"/>
                  </a:ext>
                </a:extLst>
              </p:cNvPr>
              <p:cNvCxnSpPr/>
              <p:nvPr/>
            </p:nvCxnSpPr>
            <p:spPr>
              <a:xfrm rot="4680000">
                <a:off x="7202842" y="1885176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1E23975B-F58C-4327-8A92-22CFFC3ABEDD}"/>
                  </a:ext>
                </a:extLst>
              </p:cNvPr>
              <p:cNvCxnSpPr/>
              <p:nvPr/>
            </p:nvCxnSpPr>
            <p:spPr>
              <a:xfrm rot="5040000">
                <a:off x="7221176" y="200093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98F7B02B-42E8-4C9E-A758-FDD52C73BA26}"/>
                  </a:ext>
                </a:extLst>
              </p:cNvPr>
              <p:cNvCxnSpPr/>
              <p:nvPr/>
            </p:nvCxnSpPr>
            <p:spPr>
              <a:xfrm rot="5760000">
                <a:off x="7221176" y="223502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id="{AB78BDDD-4C6B-4CCD-B2FA-229A6651EAE7}"/>
                  </a:ext>
                </a:extLst>
              </p:cNvPr>
              <p:cNvCxnSpPr/>
              <p:nvPr/>
            </p:nvCxnSpPr>
            <p:spPr>
              <a:xfrm rot="6120000">
                <a:off x="7202842" y="235078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E657891F-7CFA-4708-8A1E-149E8716AEEB}"/>
                  </a:ext>
                </a:extLst>
              </p:cNvPr>
              <p:cNvCxnSpPr/>
              <p:nvPr/>
            </p:nvCxnSpPr>
            <p:spPr>
              <a:xfrm rot="6480000">
                <a:off x="7172506" y="2463999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8B571C85-6AA9-4F56-A779-B68EEA2321B1}"/>
                  </a:ext>
                </a:extLst>
              </p:cNvPr>
              <p:cNvCxnSpPr/>
              <p:nvPr/>
            </p:nvCxnSpPr>
            <p:spPr>
              <a:xfrm rot="6840000">
                <a:off x="7130504" y="257341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A4B2336E-727A-40D4-BE0B-FD9B55E0A512}"/>
                  </a:ext>
                </a:extLst>
              </p:cNvPr>
              <p:cNvCxnSpPr/>
              <p:nvPr/>
            </p:nvCxnSpPr>
            <p:spPr>
              <a:xfrm rot="7560000">
                <a:off x="7013460" y="277614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id="{643129A1-7727-47E6-9C8A-C782DFC3F35E}"/>
                  </a:ext>
                </a:extLst>
              </p:cNvPr>
              <p:cNvCxnSpPr/>
              <p:nvPr/>
            </p:nvCxnSpPr>
            <p:spPr>
              <a:xfrm rot="7920000">
                <a:off x="6939700" y="2867231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0FC7D7C1-CEF5-4DFE-A4C6-554D0C92B5D5}"/>
                  </a:ext>
                </a:extLst>
              </p:cNvPr>
              <p:cNvCxnSpPr/>
              <p:nvPr/>
            </p:nvCxnSpPr>
            <p:spPr>
              <a:xfrm rot="8280000">
                <a:off x="6856825" y="295010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E65F3F87-CF37-4465-8883-77F8FCB30B73}"/>
                  </a:ext>
                </a:extLst>
              </p:cNvPr>
              <p:cNvCxnSpPr/>
              <p:nvPr/>
            </p:nvCxnSpPr>
            <p:spPr>
              <a:xfrm rot="8640000">
                <a:off x="6765739" y="3023866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385AE680-3B41-4416-85BD-4BD890434061}"/>
                  </a:ext>
                </a:extLst>
              </p:cNvPr>
              <p:cNvCxnSpPr/>
              <p:nvPr/>
            </p:nvCxnSpPr>
            <p:spPr>
              <a:xfrm rot="9360000">
                <a:off x="6563011" y="3140910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09330C94-466D-4511-AA31-FFEC650AC2F1}"/>
                  </a:ext>
                </a:extLst>
              </p:cNvPr>
              <p:cNvCxnSpPr/>
              <p:nvPr/>
            </p:nvCxnSpPr>
            <p:spPr>
              <a:xfrm rot="9720000">
                <a:off x="6453592" y="3182912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>
                <a:extLst>
                  <a:ext uri="{FF2B5EF4-FFF2-40B4-BE49-F238E27FC236}">
                    <a16:creationId xmlns:a16="http://schemas.microsoft.com/office/drawing/2014/main" id="{74747F7F-B484-40B5-A0C2-90656A84F885}"/>
                  </a:ext>
                </a:extLst>
              </p:cNvPr>
              <p:cNvCxnSpPr/>
              <p:nvPr/>
            </p:nvCxnSpPr>
            <p:spPr>
              <a:xfrm rot="10080000">
                <a:off x="6340381" y="321324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>
                <a:extLst>
                  <a:ext uri="{FF2B5EF4-FFF2-40B4-BE49-F238E27FC236}">
                    <a16:creationId xmlns:a16="http://schemas.microsoft.com/office/drawing/2014/main" id="{BF9FCAC5-68BA-49CA-88BD-0123BC8A6666}"/>
                  </a:ext>
                </a:extLst>
              </p:cNvPr>
              <p:cNvCxnSpPr/>
              <p:nvPr/>
            </p:nvCxnSpPr>
            <p:spPr>
              <a:xfrm rot="10440000">
                <a:off x="6224620" y="3231582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>
                <a:extLst>
                  <a:ext uri="{FF2B5EF4-FFF2-40B4-BE49-F238E27FC236}">
                    <a16:creationId xmlns:a16="http://schemas.microsoft.com/office/drawing/2014/main" id="{67D6F98E-731B-4AD1-BB58-BF38347C87D1}"/>
                  </a:ext>
                </a:extLst>
              </p:cNvPr>
              <p:cNvCxnSpPr/>
              <p:nvPr/>
            </p:nvCxnSpPr>
            <p:spPr>
              <a:xfrm rot="11160000">
                <a:off x="5990530" y="3231582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>
                <a:extLst>
                  <a:ext uri="{FF2B5EF4-FFF2-40B4-BE49-F238E27FC236}">
                    <a16:creationId xmlns:a16="http://schemas.microsoft.com/office/drawing/2014/main" id="{3BDC3998-CA7E-4E36-92A1-023FA6D8B0CE}"/>
                  </a:ext>
                </a:extLst>
              </p:cNvPr>
              <p:cNvCxnSpPr/>
              <p:nvPr/>
            </p:nvCxnSpPr>
            <p:spPr>
              <a:xfrm rot="11520000">
                <a:off x="5874769" y="321324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>
                <a:extLst>
                  <a:ext uri="{FF2B5EF4-FFF2-40B4-BE49-F238E27FC236}">
                    <a16:creationId xmlns:a16="http://schemas.microsoft.com/office/drawing/2014/main" id="{C9F3A601-5AFA-44D4-BDC0-8D03C271389A}"/>
                  </a:ext>
                </a:extLst>
              </p:cNvPr>
              <p:cNvCxnSpPr/>
              <p:nvPr/>
            </p:nvCxnSpPr>
            <p:spPr>
              <a:xfrm rot="11880000">
                <a:off x="5761558" y="3182912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>
                <a:extLst>
                  <a:ext uri="{FF2B5EF4-FFF2-40B4-BE49-F238E27FC236}">
                    <a16:creationId xmlns:a16="http://schemas.microsoft.com/office/drawing/2014/main" id="{8716824A-A4C7-4C83-961F-CCCE5DC614CD}"/>
                  </a:ext>
                </a:extLst>
              </p:cNvPr>
              <p:cNvCxnSpPr/>
              <p:nvPr/>
            </p:nvCxnSpPr>
            <p:spPr>
              <a:xfrm rot="12240000">
                <a:off x="5652139" y="3140910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>
                <a:extLst>
                  <a:ext uri="{FF2B5EF4-FFF2-40B4-BE49-F238E27FC236}">
                    <a16:creationId xmlns:a16="http://schemas.microsoft.com/office/drawing/2014/main" id="{7424EE90-0EEC-4742-8C86-BAA60758A594}"/>
                  </a:ext>
                </a:extLst>
              </p:cNvPr>
              <p:cNvCxnSpPr/>
              <p:nvPr/>
            </p:nvCxnSpPr>
            <p:spPr>
              <a:xfrm rot="12960000">
                <a:off x="5449411" y="3023866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414DB66D-AD51-4B9B-9A3D-2F5C6821E2BD}"/>
                  </a:ext>
                </a:extLst>
              </p:cNvPr>
              <p:cNvCxnSpPr/>
              <p:nvPr/>
            </p:nvCxnSpPr>
            <p:spPr>
              <a:xfrm rot="13320000">
                <a:off x="5358325" y="295010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>
                <a:extLst>
                  <a:ext uri="{FF2B5EF4-FFF2-40B4-BE49-F238E27FC236}">
                    <a16:creationId xmlns:a16="http://schemas.microsoft.com/office/drawing/2014/main" id="{BD42C6A3-595B-414A-BB54-3D5686DF81A5}"/>
                  </a:ext>
                </a:extLst>
              </p:cNvPr>
              <p:cNvCxnSpPr/>
              <p:nvPr/>
            </p:nvCxnSpPr>
            <p:spPr>
              <a:xfrm rot="13680000">
                <a:off x="5275449" y="2867231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439CEF05-E1A2-4418-AB80-B6949C878E40}"/>
                  </a:ext>
                </a:extLst>
              </p:cNvPr>
              <p:cNvCxnSpPr/>
              <p:nvPr/>
            </p:nvCxnSpPr>
            <p:spPr>
              <a:xfrm rot="14040000">
                <a:off x="5201690" y="2776145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76C25310-C180-4790-AD0F-B112B23CC379}"/>
                  </a:ext>
                </a:extLst>
              </p:cNvPr>
              <p:cNvCxnSpPr/>
              <p:nvPr/>
            </p:nvCxnSpPr>
            <p:spPr>
              <a:xfrm rot="14760000">
                <a:off x="5084646" y="257341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B038B3F-82B3-4BCD-A915-8E01551454BE}"/>
                  </a:ext>
                </a:extLst>
              </p:cNvPr>
              <p:cNvCxnSpPr/>
              <p:nvPr/>
            </p:nvCxnSpPr>
            <p:spPr>
              <a:xfrm rot="15120000">
                <a:off x="5042644" y="2463999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B536B4F8-BA3A-4DFA-8A13-E2979AFAA4A8}"/>
                  </a:ext>
                </a:extLst>
              </p:cNvPr>
              <p:cNvCxnSpPr/>
              <p:nvPr/>
            </p:nvCxnSpPr>
            <p:spPr>
              <a:xfrm rot="15480000">
                <a:off x="5012308" y="2350788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C884AC8B-6480-4620-BE29-8F3EE110B2D2}"/>
                  </a:ext>
                </a:extLst>
              </p:cNvPr>
              <p:cNvCxnSpPr/>
              <p:nvPr/>
            </p:nvCxnSpPr>
            <p:spPr>
              <a:xfrm rot="15840000">
                <a:off x="4993974" y="2235027"/>
                <a:ext cx="0" cy="105942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26A4C63C-CCF2-4EFF-9100-95DE3B561131}"/>
                </a:ext>
              </a:extLst>
            </p:cNvPr>
            <p:cNvGrpSpPr/>
            <p:nvPr/>
          </p:nvGrpSpPr>
          <p:grpSpPr>
            <a:xfrm flipV="1">
              <a:off x="2727432" y="1389056"/>
              <a:ext cx="2125348" cy="547335"/>
              <a:chOff x="2876693" y="4793812"/>
              <a:chExt cx="2125348" cy="547335"/>
            </a:xfrm>
          </p:grpSpPr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0B66A51B-D8FD-4107-AA5A-45D59A4A5673}"/>
                  </a:ext>
                </a:extLst>
              </p:cNvPr>
              <p:cNvCxnSpPr/>
              <p:nvPr/>
            </p:nvCxnSpPr>
            <p:spPr>
              <a:xfrm rot="9000000">
                <a:off x="4801855" y="4793812"/>
                <a:ext cx="0" cy="316232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9992972D-A8E7-4AD8-94A3-E7A0B23F5F64}"/>
                  </a:ext>
                </a:extLst>
              </p:cNvPr>
              <p:cNvCxnSpPr/>
              <p:nvPr/>
            </p:nvCxnSpPr>
            <p:spPr>
              <a:xfrm rot="10800000">
                <a:off x="3939369" y="5024915"/>
                <a:ext cx="0" cy="316232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7C9172DC-3F59-4DA5-9546-4E3D82F96EC7}"/>
                  </a:ext>
                </a:extLst>
              </p:cNvPr>
              <p:cNvCxnSpPr/>
              <p:nvPr/>
            </p:nvCxnSpPr>
            <p:spPr>
              <a:xfrm rot="12600000">
                <a:off x="3076881" y="4793812"/>
                <a:ext cx="0" cy="316232"/>
              </a:xfrm>
              <a:prstGeom prst="line">
                <a:avLst/>
              </a:prstGeom>
              <a:ln w="19050">
                <a:solidFill>
                  <a:srgbClr val="F9E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62BC1554-ACD1-4B55-BCE4-AC2C90F33D07}"/>
                  </a:ext>
                </a:extLst>
              </p:cNvPr>
              <p:cNvCxnSpPr/>
              <p:nvPr/>
            </p:nvCxnSpPr>
            <p:spPr>
              <a:xfrm rot="8640000">
                <a:off x="5002041" y="4822362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579F3A34-DB53-4B48-ADE0-A575F7EEEBAE}"/>
                  </a:ext>
                </a:extLst>
              </p:cNvPr>
              <p:cNvCxnSpPr/>
              <p:nvPr/>
            </p:nvCxnSpPr>
            <p:spPr>
              <a:xfrm rot="9360000">
                <a:off x="4674716" y="5011341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C19D1AF-6B8D-475B-8F9F-9F09610B0D17}"/>
                  </a:ext>
                </a:extLst>
              </p:cNvPr>
              <p:cNvCxnSpPr/>
              <p:nvPr/>
            </p:nvCxnSpPr>
            <p:spPr>
              <a:xfrm rot="9720000">
                <a:off x="4498047" y="5079158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BEB06EAB-65DD-4EE9-9C05-38C0CD7F9763}"/>
                  </a:ext>
                </a:extLst>
              </p:cNvPr>
              <p:cNvCxnSpPr/>
              <p:nvPr/>
            </p:nvCxnSpPr>
            <p:spPr>
              <a:xfrm rot="10080000">
                <a:off x="4315257" y="5128139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42DA2F81-DAF1-498D-A6F1-F0836F212566}"/>
                  </a:ext>
                </a:extLst>
              </p:cNvPr>
              <p:cNvCxnSpPr/>
              <p:nvPr/>
            </p:nvCxnSpPr>
            <p:spPr>
              <a:xfrm rot="10440000">
                <a:off x="4128348" y="5157741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78978207-CBDC-4183-861A-F83764E38980}"/>
                  </a:ext>
                </a:extLst>
              </p:cNvPr>
              <p:cNvCxnSpPr/>
              <p:nvPr/>
            </p:nvCxnSpPr>
            <p:spPr>
              <a:xfrm rot="11160000">
                <a:off x="3750386" y="5157741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0329D64E-FE83-42E8-A410-9D76E7C31C03}"/>
                  </a:ext>
                </a:extLst>
              </p:cNvPr>
              <p:cNvCxnSpPr/>
              <p:nvPr/>
            </p:nvCxnSpPr>
            <p:spPr>
              <a:xfrm rot="11520000">
                <a:off x="3563477" y="5128139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B76C2C4C-9FE0-4584-B5E0-1E3B75DD0893}"/>
                  </a:ext>
                </a:extLst>
              </p:cNvPr>
              <p:cNvCxnSpPr/>
              <p:nvPr/>
            </p:nvCxnSpPr>
            <p:spPr>
              <a:xfrm rot="11880000">
                <a:off x="3380687" y="5079158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C05A016A-71F9-4282-BED8-792F1A848BBB}"/>
                  </a:ext>
                </a:extLst>
              </p:cNvPr>
              <p:cNvCxnSpPr/>
              <p:nvPr/>
            </p:nvCxnSpPr>
            <p:spPr>
              <a:xfrm rot="12240000">
                <a:off x="3204018" y="5011341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CF627496-1995-4F8B-A72C-122057C14091}"/>
                  </a:ext>
                </a:extLst>
              </p:cNvPr>
              <p:cNvCxnSpPr/>
              <p:nvPr/>
            </p:nvCxnSpPr>
            <p:spPr>
              <a:xfrm rot="12960000">
                <a:off x="2876693" y="4822362"/>
                <a:ext cx="0" cy="171054"/>
              </a:xfrm>
              <a:prstGeom prst="line">
                <a:avLst/>
              </a:prstGeom>
              <a:ln w="12700">
                <a:solidFill>
                  <a:srgbClr val="C5B3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128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563888" y="43856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项目需求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2267744" y="556606"/>
            <a:ext cx="1523362" cy="52721"/>
          </a:xfrm>
          <a:prstGeom prst="rect">
            <a:avLst/>
          </a:prstGeom>
        </p:spPr>
      </p:pic>
      <p:pic>
        <p:nvPicPr>
          <p:cNvPr id="37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292080" y="556606"/>
            <a:ext cx="1523362" cy="527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584" y="1851670"/>
            <a:ext cx="748883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bg1"/>
                </a:solidFill>
              </a:rPr>
              <a:t>该项目是</a:t>
            </a:r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zh-CN" altLang="zh-CN" dirty="0">
                <a:solidFill>
                  <a:schemeClr val="bg1"/>
                </a:solidFill>
              </a:rPr>
              <a:t>用户查询航线</a:t>
            </a:r>
            <a:r>
              <a:rPr lang="zh-CN" altLang="en-US" dirty="0">
                <a:solidFill>
                  <a:schemeClr val="bg1"/>
                </a:solidFill>
              </a:rPr>
              <a:t>的查询行为和查询结果，</a:t>
            </a:r>
            <a:r>
              <a:rPr lang="zh-CN" altLang="zh-CN" dirty="0">
                <a:solidFill>
                  <a:schemeClr val="bg1"/>
                </a:solidFill>
              </a:rPr>
              <a:t>做统计分析。用户查询某个航线时结果分为：有数据或无数据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zh-CN" altLang="zh-CN" dirty="0">
                <a:solidFill>
                  <a:schemeClr val="bg1"/>
                </a:solidFill>
              </a:rPr>
              <a:t>将这些</a:t>
            </a:r>
            <a:r>
              <a:rPr lang="zh-CN" altLang="en-US" dirty="0">
                <a:solidFill>
                  <a:schemeClr val="bg1"/>
                </a:solidFill>
              </a:rPr>
              <a:t>用户的</a:t>
            </a:r>
            <a:r>
              <a:rPr lang="zh-CN" altLang="zh-CN" dirty="0">
                <a:solidFill>
                  <a:schemeClr val="bg1"/>
                </a:solidFill>
              </a:rPr>
              <a:t>查询</a:t>
            </a:r>
            <a:r>
              <a:rPr lang="zh-CN" altLang="en-US" dirty="0">
                <a:solidFill>
                  <a:schemeClr val="bg1"/>
                </a:solidFill>
              </a:rPr>
              <a:t>痕迹</a:t>
            </a:r>
            <a:r>
              <a:rPr lang="zh-CN" altLang="zh-CN" dirty="0">
                <a:solidFill>
                  <a:schemeClr val="bg1"/>
                </a:solidFill>
              </a:rPr>
              <a:t>，按照</a:t>
            </a:r>
            <a:r>
              <a:rPr lang="zh-CN" altLang="en-US" dirty="0">
                <a:solidFill>
                  <a:schemeClr val="bg1"/>
                </a:solidFill>
              </a:rPr>
              <a:t>查询次数、</a:t>
            </a:r>
            <a:r>
              <a:rPr lang="zh-CN" altLang="zh-CN" dirty="0">
                <a:solidFill>
                  <a:schemeClr val="bg1"/>
                </a:solidFill>
              </a:rPr>
              <a:t>时间段、起止机场进行统计，最终以列表形式展示，列表分为</a:t>
            </a:r>
            <a:r>
              <a:rPr lang="zh-CN" altLang="en-US" dirty="0">
                <a:solidFill>
                  <a:schemeClr val="bg1"/>
                </a:solidFill>
              </a:rPr>
              <a:t>次数</a:t>
            </a:r>
            <a:r>
              <a:rPr lang="zh-CN" altLang="zh-CN" dirty="0">
                <a:solidFill>
                  <a:schemeClr val="bg1"/>
                </a:solidFill>
              </a:rPr>
              <a:t>统计列表和</a:t>
            </a:r>
            <a:r>
              <a:rPr lang="zh-CN" altLang="en-US" dirty="0">
                <a:solidFill>
                  <a:schemeClr val="bg1"/>
                </a:solidFill>
              </a:rPr>
              <a:t>用户详情</a:t>
            </a:r>
            <a:r>
              <a:rPr lang="zh-CN" altLang="zh-CN" dirty="0">
                <a:solidFill>
                  <a:schemeClr val="bg1"/>
                </a:solidFill>
              </a:rPr>
              <a:t>列表</a:t>
            </a:r>
            <a:r>
              <a:rPr lang="zh-CN" altLang="en-US" dirty="0">
                <a:solidFill>
                  <a:schemeClr val="bg1"/>
                </a:solidFill>
              </a:rPr>
              <a:t>，通过数据分析用户的查询行为。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563888" y="51476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2267744" y="632806"/>
            <a:ext cx="1523362" cy="52721"/>
          </a:xfrm>
          <a:prstGeom prst="rect">
            <a:avLst/>
          </a:prstGeom>
        </p:spPr>
      </p:pic>
      <p:pic>
        <p:nvPicPr>
          <p:cNvPr id="37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292080" y="632806"/>
            <a:ext cx="1523362" cy="527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584" y="1707654"/>
            <a:ext cx="748883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bg1"/>
                </a:solidFill>
              </a:rPr>
              <a:t>主要是辅助产品和业务对机票系统的用户查询行为</a:t>
            </a:r>
            <a:r>
              <a:rPr lang="zh-CN" altLang="en-US" dirty="0">
                <a:solidFill>
                  <a:schemeClr val="bg1"/>
                </a:solidFill>
              </a:rPr>
              <a:t>进行</a:t>
            </a:r>
            <a:r>
              <a:rPr lang="zh-CN" altLang="zh-CN" dirty="0">
                <a:solidFill>
                  <a:schemeClr val="bg1"/>
                </a:solidFill>
              </a:rPr>
              <a:t>分析。</a:t>
            </a:r>
            <a:r>
              <a:rPr lang="zh-CN" altLang="en-US" dirty="0">
                <a:solidFill>
                  <a:schemeClr val="bg1"/>
                </a:solidFill>
              </a:rPr>
              <a:t>持久化用户的</a:t>
            </a:r>
            <a:r>
              <a:rPr lang="zh-CN" altLang="zh-CN" dirty="0">
                <a:solidFill>
                  <a:schemeClr val="bg1"/>
                </a:solidFill>
              </a:rPr>
              <a:t>搜索痕迹，针对用户搜索的历史数据，对未来的航线售卖情况</a:t>
            </a:r>
            <a:r>
              <a:rPr lang="zh-CN" altLang="en-US" dirty="0">
                <a:solidFill>
                  <a:schemeClr val="bg1"/>
                </a:solidFill>
              </a:rPr>
              <a:t>作出</a:t>
            </a:r>
            <a:r>
              <a:rPr lang="zh-CN" altLang="zh-CN" dirty="0">
                <a:solidFill>
                  <a:schemeClr val="bg1"/>
                </a:solidFill>
              </a:rPr>
              <a:t>大致评估</a:t>
            </a:r>
            <a:r>
              <a:rPr lang="zh-CN" altLang="en-US" dirty="0">
                <a:solidFill>
                  <a:schemeClr val="bg1"/>
                </a:solidFill>
              </a:rPr>
              <a:t>、分析热搜</a:t>
            </a:r>
            <a:r>
              <a:rPr lang="zh-CN" altLang="zh-CN" dirty="0">
                <a:solidFill>
                  <a:schemeClr val="bg1"/>
                </a:solidFill>
              </a:rPr>
              <a:t>航线，根据</a:t>
            </a:r>
            <a:r>
              <a:rPr lang="zh-CN" altLang="en-US" dirty="0">
                <a:solidFill>
                  <a:schemeClr val="bg1"/>
                </a:solidFill>
              </a:rPr>
              <a:t>搜索</a:t>
            </a:r>
            <a:r>
              <a:rPr lang="zh-CN" altLang="zh-CN" dirty="0">
                <a:solidFill>
                  <a:schemeClr val="bg1"/>
                </a:solidFill>
              </a:rPr>
              <a:t>结果</a:t>
            </a:r>
            <a:r>
              <a:rPr lang="zh-CN" altLang="en-US" dirty="0">
                <a:solidFill>
                  <a:schemeClr val="bg1"/>
                </a:solidFill>
              </a:rPr>
              <a:t>和搜索</a:t>
            </a:r>
            <a:r>
              <a:rPr lang="zh-CN" altLang="zh-CN" dirty="0">
                <a:solidFill>
                  <a:schemeClr val="bg1"/>
                </a:solidFill>
              </a:rPr>
              <a:t>次数，进一步分析用户的搜索行为</a:t>
            </a:r>
            <a:r>
              <a:rPr lang="zh-CN" altLang="en-US" dirty="0">
                <a:solidFill>
                  <a:schemeClr val="bg1"/>
                </a:solidFill>
              </a:rPr>
              <a:t>和商家航线的露出情况。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2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  <a:r>
              <a:rPr lang="en-US" altLang="zh-CN" sz="20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b="1" dirty="0" smtClean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1000" dirty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3" y="2371751"/>
            <a:ext cx="7928174" cy="18002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50284" y="1379549"/>
            <a:ext cx="7848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上海</a:t>
            </a:r>
            <a:r>
              <a:rPr lang="zh-CN" altLang="zh-CN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次数</a:t>
            </a:r>
            <a:r>
              <a:rPr lang="zh-CN" altLang="zh-CN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列表页，数据类型为全部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6150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  <a:r>
              <a:rPr lang="en-US" altLang="zh-CN" sz="2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b="1" dirty="0">
                <a:solidFill>
                  <a:srgbClr val="FCFCFC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1000" dirty="0">
              <a:solidFill>
                <a:srgbClr val="FCFCF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4" y="2162343"/>
            <a:ext cx="7819952" cy="213302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89618" y="1282472"/>
            <a:ext cx="767593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详细列表页（查询有数据）：点击查询有结果的详细操作连接跳转</a:t>
            </a:r>
          </a:p>
        </p:txBody>
      </p:sp>
    </p:spTree>
    <p:extLst>
      <p:ext uri="{BB962C8B-B14F-4D97-AF65-F5344CB8AC3E}">
        <p14:creationId xmlns:p14="http://schemas.microsoft.com/office/powerpoint/2010/main" val="25172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63888" y="46142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2267744" y="579466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292080" y="579466"/>
            <a:ext cx="1523362" cy="52721"/>
          </a:xfrm>
          <a:prstGeom prst="rect">
            <a:avLst/>
          </a:prstGeom>
        </p:spPr>
      </p:pic>
      <p:sp>
        <p:nvSpPr>
          <p:cNvPr id="176" name="矩形 175"/>
          <p:cNvSpPr/>
          <p:nvPr/>
        </p:nvSpPr>
        <p:spPr>
          <a:xfrm>
            <a:off x="724164" y="1330834"/>
            <a:ext cx="767593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详细列表页（</a:t>
            </a:r>
            <a:r>
              <a:rPr lang="zh-CN" altLang="zh-CN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查询</a:t>
            </a:r>
            <a:r>
              <a:rPr lang="zh-CN" altLang="en-US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</a:t>
            </a:r>
            <a:r>
              <a:rPr lang="zh-CN" altLang="zh-CN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）：点击查询有结果的详细操作连接跳转</a:t>
            </a:r>
          </a:p>
        </p:txBody>
      </p:sp>
      <p:pic>
        <p:nvPicPr>
          <p:cNvPr id="177" name="图片 1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7" y="2385972"/>
            <a:ext cx="7884666" cy="19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289103" y="279434"/>
            <a:ext cx="230425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业务数据流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转流程图</a:t>
            </a:r>
          </a:p>
          <a:p>
            <a:pPr algn="ctr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1722087" y="431185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593359" y="457545"/>
            <a:ext cx="1523362" cy="5272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41585"/>
            <a:ext cx="7740650" cy="4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999018" y="339504"/>
            <a:ext cx="25810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项目结构和目录说明</a:t>
            </a: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flipH="1">
            <a:off x="1475656" y="457547"/>
            <a:ext cx="1523362" cy="52721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0800000" flipH="1">
            <a:off x="5580112" y="440671"/>
            <a:ext cx="1523362" cy="5272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4764"/>
            <a:ext cx="3240360" cy="2486372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3923928" y="1193983"/>
            <a:ext cx="4572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      light-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api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对外提供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写入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log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-background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：定时任务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处理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-common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Arial" panose="020B060402020202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公共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dao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Arial" panose="020B060402020202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数据库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dao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层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mis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：统计结果运营人员查看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展示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-model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：数据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model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-service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：服务接口，提供给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mis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-service-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impl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：服务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实现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-266700"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-storm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：实时计算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jar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包实现，需要上传到大数据平台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JRC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里，通过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Flink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框架实时计算统计；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      flight-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skyeye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-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宋体" panose="02010600030101010101" pitchFamily="2" charset="-122"/>
              </a:rPr>
              <a:t>webapp</a:t>
            </a:r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：服务端启动</a:t>
            </a:r>
            <a:r>
              <a:rPr lang="zh-CN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容器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zh-CN" altLang="zh-CN" sz="14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0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58335f25831a5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自定义 226">
      <a:dk1>
        <a:sysClr val="windowText" lastClr="000000"/>
      </a:dk1>
      <a:lt1>
        <a:sysClr val="window" lastClr="FFFFFF"/>
      </a:lt1>
      <a:dk2>
        <a:srgbClr val="959596"/>
      </a:dk2>
      <a:lt2>
        <a:srgbClr val="D9D9D9"/>
      </a:lt2>
      <a:accent1>
        <a:srgbClr val="C00000"/>
      </a:accent1>
      <a:accent2>
        <a:srgbClr val="000000"/>
      </a:accent2>
      <a:accent3>
        <a:srgbClr val="3F3F3F"/>
      </a:accent3>
      <a:accent4>
        <a:srgbClr val="262626"/>
      </a:accent4>
      <a:accent5>
        <a:srgbClr val="000000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</Words>
  <Application>Microsoft Office PowerPoint</Application>
  <PresentationFormat>全屏显示(16:9)</PresentationFormat>
  <Paragraphs>42</Paragraphs>
  <Slides>11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MComputer HKS Bold</vt:lpstr>
      <vt:lpstr>等线</vt:lpstr>
      <vt:lpstr>方正大黑简体</vt:lpstr>
      <vt:lpstr>方正兰亭超细黑简体</vt:lpstr>
      <vt:lpstr>宋体</vt:lpstr>
      <vt:lpstr>微软雅黑</vt:lpstr>
      <vt:lpstr>Agency FB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58335f25831a5.pptx</dc:title>
  <dc:creator/>
  <cp:lastModifiedBy/>
  <cp:revision>1</cp:revision>
  <dcterms:created xsi:type="dcterms:W3CDTF">2017-02-17T06:43:00Z</dcterms:created>
  <dcterms:modified xsi:type="dcterms:W3CDTF">2018-10-24T02:16:09Z</dcterms:modified>
</cp:coreProperties>
</file>